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32100838" cy="43073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000000"/>
          </p15:clr>
        </p15:guide>
        <p15:guide id="2" pos="13824">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hP0RJQ63SoqrGH2DOkqHZtMAsP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 d="100"/>
          <a:sy n="12" d="100"/>
        </p:scale>
        <p:origin x="1476" y="12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13909676" cy="2160587"/>
          </a:xfrm>
          <a:prstGeom prst="rect">
            <a:avLst/>
          </a:prstGeom>
          <a:noFill/>
          <a:ln>
            <a:noFill/>
          </a:ln>
        </p:spPr>
        <p:txBody>
          <a:bodyPr spcFirstLastPara="1" wrap="square" lIns="429550" tIns="214775" rIns="429550" bIns="214775"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18183225" y="0"/>
            <a:ext cx="13909676" cy="2160587"/>
          </a:xfrm>
          <a:prstGeom prst="rect">
            <a:avLst/>
          </a:prstGeom>
          <a:noFill/>
          <a:ln>
            <a:noFill/>
          </a:ln>
        </p:spPr>
        <p:txBody>
          <a:bodyPr spcFirstLastPara="1" wrap="square" lIns="429550" tIns="214775" rIns="429550" bIns="214775" anchor="t" anchorCtr="0">
            <a:noAutofit/>
          </a:bodyPr>
          <a:lstStyle>
            <a:lvl1pPr marR="0" lvl="0" algn="r"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362700" y="5386387"/>
            <a:ext cx="19375437" cy="14533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3209925" y="20729575"/>
            <a:ext cx="25680988" cy="16959261"/>
          </a:xfrm>
          <a:prstGeom prst="rect">
            <a:avLst/>
          </a:prstGeom>
          <a:noFill/>
          <a:ln>
            <a:noFill/>
          </a:ln>
        </p:spPr>
        <p:txBody>
          <a:bodyPr spcFirstLastPara="1" wrap="square" lIns="429550" tIns="214775" rIns="429550" bIns="2147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40913050"/>
            <a:ext cx="13909676" cy="2160587"/>
          </a:xfrm>
          <a:prstGeom prst="rect">
            <a:avLst/>
          </a:prstGeom>
          <a:noFill/>
          <a:ln>
            <a:noFill/>
          </a:ln>
        </p:spPr>
        <p:txBody>
          <a:bodyPr spcFirstLastPara="1" wrap="square" lIns="429550" tIns="214775" rIns="429550" bIns="214775"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18183225" y="40913050"/>
            <a:ext cx="13909676" cy="2160587"/>
          </a:xfrm>
          <a:prstGeom prst="rect">
            <a:avLst/>
          </a:prstGeom>
          <a:noFill/>
          <a:ln>
            <a:noFill/>
          </a:ln>
        </p:spPr>
        <p:txBody>
          <a:bodyPr spcFirstLastPara="1" wrap="square" lIns="429550" tIns="214775" rIns="429550" bIns="214775" anchor="b" anchorCtr="0">
            <a:noAutofit/>
          </a:bodyPr>
          <a:lstStyle/>
          <a:p>
            <a:pPr marL="0" marR="0" lvl="0" indent="0" algn="r" rtl="0">
              <a:lnSpc>
                <a:spcPct val="100000"/>
              </a:lnSpc>
              <a:spcBef>
                <a:spcPts val="0"/>
              </a:spcBef>
              <a:spcAft>
                <a:spcPts val="0"/>
              </a:spcAft>
              <a:buClr>
                <a:srgbClr val="000000"/>
              </a:buClr>
              <a:buSzPts val="5600"/>
              <a:buFont typeface="Arial"/>
              <a:buNone/>
            </a:pPr>
            <a:fld id="{00000000-1234-1234-1234-123412341234}" type="slidenum">
              <a:rPr lang="en-US" sz="56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e71cd4575_1_0:notes"/>
          <p:cNvSpPr>
            <a:spLocks noGrp="1" noRot="1" noChangeAspect="1"/>
          </p:cNvSpPr>
          <p:nvPr>
            <p:ph type="sldImg" idx="2"/>
          </p:nvPr>
        </p:nvSpPr>
        <p:spPr>
          <a:xfrm>
            <a:off x="6362700" y="5386388"/>
            <a:ext cx="19375438" cy="145335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2" name="Google Shape;62;g8e71cd4575_1_0:notes"/>
          <p:cNvSpPr txBox="1">
            <a:spLocks noGrp="1"/>
          </p:cNvSpPr>
          <p:nvPr>
            <p:ph type="body" idx="1"/>
          </p:nvPr>
        </p:nvSpPr>
        <p:spPr>
          <a:xfrm>
            <a:off x="3209925" y="20729575"/>
            <a:ext cx="25680900" cy="16959300"/>
          </a:xfrm>
          <a:prstGeom prst="rect">
            <a:avLst/>
          </a:prstGeom>
          <a:noFill/>
          <a:ln>
            <a:noFill/>
          </a:ln>
        </p:spPr>
        <p:txBody>
          <a:bodyPr spcFirstLastPara="1" wrap="square" lIns="429550" tIns="214775" rIns="429550" bIns="2147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wake boom comprised of thermistor and digital band gap sensors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3" name="Google Shape;63;g8e71cd4575_1_0:notes"/>
          <p:cNvSpPr txBox="1"/>
          <p:nvPr/>
        </p:nvSpPr>
        <p:spPr>
          <a:xfrm>
            <a:off x="18183225" y="40913050"/>
            <a:ext cx="13909800" cy="2160600"/>
          </a:xfrm>
          <a:prstGeom prst="rect">
            <a:avLst/>
          </a:prstGeom>
          <a:noFill/>
          <a:ln>
            <a:noFill/>
          </a:ln>
        </p:spPr>
        <p:txBody>
          <a:bodyPr spcFirstLastPara="1" wrap="square" lIns="429550" tIns="214775" rIns="429550" bIns="214775" anchor="b" anchorCtr="0">
            <a:noAutofit/>
          </a:bodyPr>
          <a:lstStyle/>
          <a:p>
            <a:pPr marL="0" marR="0" lvl="0" indent="0" algn="r" rtl="0">
              <a:lnSpc>
                <a:spcPct val="100000"/>
              </a:lnSpc>
              <a:spcBef>
                <a:spcPts val="0"/>
              </a:spcBef>
              <a:spcAft>
                <a:spcPts val="0"/>
              </a:spcAft>
              <a:buClr>
                <a:srgbClr val="000000"/>
              </a:buClr>
              <a:buSzPts val="5600"/>
              <a:buFont typeface="Arial"/>
              <a:buNone/>
            </a:pPr>
            <a:fld id="{00000000-1234-1234-1234-123412341234}" type="slidenum">
              <a:rPr lang="en-US" sz="56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292475" y="1828800"/>
            <a:ext cx="37306249" cy="7680325"/>
          </a:xfrm>
          <a:prstGeom prst="rect">
            <a:avLst/>
          </a:prstGeom>
          <a:noFill/>
          <a:ln>
            <a:noFill/>
          </a:ln>
        </p:spPr>
        <p:txBody>
          <a:bodyPr spcFirstLastPara="1" wrap="square" lIns="215900" tIns="215900" rIns="438900" bIns="2159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3292475" y="9509125"/>
            <a:ext cx="37306249" cy="23409275"/>
          </a:xfrm>
          <a:prstGeom prst="rect">
            <a:avLst/>
          </a:prstGeom>
          <a:noFill/>
          <a:ln>
            <a:noFill/>
          </a:ln>
        </p:spPr>
        <p:txBody>
          <a:bodyPr spcFirstLastPara="1" wrap="square" lIns="215900" tIns="215900" rIns="438900" bIns="215900" anchor="t" anchorCtr="0">
            <a:noAutofit/>
          </a:bodyPr>
          <a:lstStyle>
            <a:lvl1pPr marL="457200" lvl="0" indent="-342900" algn="l">
              <a:lnSpc>
                <a:spcPct val="100000"/>
              </a:lnSpc>
              <a:spcBef>
                <a:spcPts val="3500"/>
              </a:spcBef>
              <a:spcAft>
                <a:spcPts val="0"/>
              </a:spcAft>
              <a:buClr>
                <a:schemeClr val="dk1"/>
              </a:buClr>
              <a:buSzPts val="1800"/>
              <a:buChar char="•"/>
              <a:defRPr/>
            </a:lvl1pPr>
            <a:lvl2pPr marL="914400" lvl="1" indent="-342900" algn="l">
              <a:lnSpc>
                <a:spcPct val="100000"/>
              </a:lnSpc>
              <a:spcBef>
                <a:spcPts val="3100"/>
              </a:spcBef>
              <a:spcAft>
                <a:spcPts val="0"/>
              </a:spcAft>
              <a:buClr>
                <a:schemeClr val="dk1"/>
              </a:buClr>
              <a:buSzPts val="1800"/>
              <a:buChar char="–"/>
              <a:defRPr/>
            </a:lvl2pPr>
            <a:lvl3pPr marL="1371600" lvl="2" indent="-342900" algn="l">
              <a:lnSpc>
                <a:spcPct val="100000"/>
              </a:lnSpc>
              <a:spcBef>
                <a:spcPts val="2600"/>
              </a:spcBef>
              <a:spcAft>
                <a:spcPts val="0"/>
              </a:spcAft>
              <a:buClr>
                <a:schemeClr val="dk1"/>
              </a:buClr>
              <a:buSzPts val="1800"/>
              <a:buChar char="•"/>
              <a:defRPr/>
            </a:lvl3pPr>
            <a:lvl4pPr marL="1828800" lvl="3" indent="-342900" algn="l">
              <a:lnSpc>
                <a:spcPct val="100000"/>
              </a:lnSpc>
              <a:spcBef>
                <a:spcPts val="2200"/>
              </a:spcBef>
              <a:spcAft>
                <a:spcPts val="0"/>
              </a:spcAft>
              <a:buClr>
                <a:schemeClr val="dk1"/>
              </a:buClr>
              <a:buSzPts val="1800"/>
              <a:buChar char="–"/>
              <a:defRPr/>
            </a:lvl4pPr>
            <a:lvl5pPr marL="2286000" lvl="4" indent="-342900" algn="l">
              <a:lnSpc>
                <a:spcPct val="100000"/>
              </a:lnSpc>
              <a:spcBef>
                <a:spcPts val="2200"/>
              </a:spcBef>
              <a:spcAft>
                <a:spcPts val="0"/>
              </a:spcAft>
              <a:buClr>
                <a:schemeClr val="dk1"/>
              </a:buClr>
              <a:buSzPts val="1800"/>
              <a:buChar char="»"/>
              <a:defRPr/>
            </a:lvl5pPr>
            <a:lvl6pPr marL="2743200" lvl="5" indent="-342900" algn="l">
              <a:lnSpc>
                <a:spcPct val="100000"/>
              </a:lnSpc>
              <a:spcBef>
                <a:spcPts val="2200"/>
              </a:spcBef>
              <a:spcAft>
                <a:spcPts val="0"/>
              </a:spcAft>
              <a:buClr>
                <a:schemeClr val="dk1"/>
              </a:buClr>
              <a:buSzPts val="1800"/>
              <a:buChar char="»"/>
              <a:defRPr/>
            </a:lvl6pPr>
            <a:lvl7pPr marL="3200400" lvl="6" indent="-342900" algn="l">
              <a:lnSpc>
                <a:spcPct val="100000"/>
              </a:lnSpc>
              <a:spcBef>
                <a:spcPts val="2200"/>
              </a:spcBef>
              <a:spcAft>
                <a:spcPts val="0"/>
              </a:spcAft>
              <a:buClr>
                <a:schemeClr val="dk1"/>
              </a:buClr>
              <a:buSzPts val="1800"/>
              <a:buChar char="»"/>
              <a:defRPr/>
            </a:lvl7pPr>
            <a:lvl8pPr marL="3657600" lvl="7" indent="-342900" algn="l">
              <a:lnSpc>
                <a:spcPct val="100000"/>
              </a:lnSpc>
              <a:spcBef>
                <a:spcPts val="2200"/>
              </a:spcBef>
              <a:spcAft>
                <a:spcPts val="0"/>
              </a:spcAft>
              <a:buClr>
                <a:schemeClr val="dk1"/>
              </a:buClr>
              <a:buSzPts val="1800"/>
              <a:buChar char="»"/>
              <a:defRPr/>
            </a:lvl8pPr>
            <a:lvl9pPr marL="4114800" lvl="8" indent="-342900" algn="l">
              <a:lnSpc>
                <a:spcPct val="100000"/>
              </a:lnSpc>
              <a:spcBef>
                <a:spcPts val="2200"/>
              </a:spcBef>
              <a:spcAft>
                <a:spcPts val="0"/>
              </a:spcAft>
              <a:buClr>
                <a:schemeClr val="dk1"/>
              </a:buClr>
              <a:buSzPts val="1800"/>
              <a:buChar char="»"/>
              <a:defRPr/>
            </a:lvl9pPr>
          </a:lstStyle>
          <a:p>
            <a:endParaRPr/>
          </a:p>
        </p:txBody>
      </p:sp>
      <p:sp>
        <p:nvSpPr>
          <p:cNvPr id="16" name="Google Shape;16;p3"/>
          <p:cNvSpPr txBox="1">
            <a:spLocks noGrp="1"/>
          </p:cNvSpPr>
          <p:nvPr>
            <p:ph type="sldNum" idx="12"/>
          </p:nvPr>
        </p:nvSpPr>
        <p:spPr>
          <a:xfrm>
            <a:off x="35329813" y="29992638"/>
            <a:ext cx="1392237" cy="13843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12"/>
          <p:cNvSpPr txBox="1">
            <a:spLocks noGrp="1"/>
          </p:cNvSpPr>
          <p:nvPr>
            <p:ph type="title"/>
          </p:nvPr>
        </p:nvSpPr>
        <p:spPr>
          <a:xfrm>
            <a:off x="3467100" y="21153438"/>
            <a:ext cx="37307839" cy="6537325"/>
          </a:xfrm>
          <a:prstGeom prst="rect">
            <a:avLst/>
          </a:prstGeom>
          <a:noFill/>
          <a:ln>
            <a:noFill/>
          </a:ln>
        </p:spPr>
        <p:txBody>
          <a:bodyPr spcFirstLastPara="1" wrap="square" lIns="215900" tIns="215900" rIns="438900" bIns="2159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12"/>
          <p:cNvSpPr txBox="1">
            <a:spLocks noGrp="1"/>
          </p:cNvSpPr>
          <p:nvPr>
            <p:ph type="body" idx="1"/>
          </p:nvPr>
        </p:nvSpPr>
        <p:spPr>
          <a:xfrm>
            <a:off x="3467100" y="13952538"/>
            <a:ext cx="37307839" cy="7200900"/>
          </a:xfrm>
          <a:prstGeom prst="rect">
            <a:avLst/>
          </a:prstGeom>
          <a:noFill/>
          <a:ln>
            <a:noFill/>
          </a:ln>
        </p:spPr>
        <p:txBody>
          <a:bodyPr spcFirstLastPara="1" wrap="square" lIns="215900" tIns="215900" rIns="438900" bIns="215900" anchor="b" anchorCtr="0">
            <a:noAutofit/>
          </a:bodyPr>
          <a:lstStyle>
            <a:lvl1pPr marL="457200" lvl="0" indent="-228600" algn="l">
              <a:lnSpc>
                <a:spcPct val="100000"/>
              </a:lnSpc>
              <a:spcBef>
                <a:spcPts val="3500"/>
              </a:spcBef>
              <a:spcAft>
                <a:spcPts val="0"/>
              </a:spcAft>
              <a:buClr>
                <a:schemeClr val="dk1"/>
              </a:buClr>
              <a:buSzPts val="2000"/>
              <a:buNone/>
              <a:defRPr sz="2000"/>
            </a:lvl1pPr>
            <a:lvl2pPr marL="914400" lvl="1" indent="-228600" algn="l">
              <a:lnSpc>
                <a:spcPct val="100000"/>
              </a:lnSpc>
              <a:spcBef>
                <a:spcPts val="3100"/>
              </a:spcBef>
              <a:spcAft>
                <a:spcPts val="0"/>
              </a:spcAft>
              <a:buClr>
                <a:schemeClr val="dk1"/>
              </a:buClr>
              <a:buSzPts val="1800"/>
              <a:buNone/>
              <a:defRPr sz="1800"/>
            </a:lvl2pPr>
            <a:lvl3pPr marL="1371600" lvl="2" indent="-228600" algn="l">
              <a:lnSpc>
                <a:spcPct val="100000"/>
              </a:lnSpc>
              <a:spcBef>
                <a:spcPts val="2600"/>
              </a:spcBef>
              <a:spcAft>
                <a:spcPts val="0"/>
              </a:spcAft>
              <a:buClr>
                <a:schemeClr val="dk1"/>
              </a:buClr>
              <a:buSzPts val="1600"/>
              <a:buNone/>
              <a:defRPr sz="1600"/>
            </a:lvl3pPr>
            <a:lvl4pPr marL="1828800" lvl="3" indent="-228600" algn="l">
              <a:lnSpc>
                <a:spcPct val="100000"/>
              </a:lnSpc>
              <a:spcBef>
                <a:spcPts val="2200"/>
              </a:spcBef>
              <a:spcAft>
                <a:spcPts val="0"/>
              </a:spcAft>
              <a:buClr>
                <a:schemeClr val="dk1"/>
              </a:buClr>
              <a:buSzPts val="1400"/>
              <a:buNone/>
              <a:defRPr sz="1400"/>
            </a:lvl4pPr>
            <a:lvl5pPr marL="2286000" lvl="4" indent="-228600" algn="l">
              <a:lnSpc>
                <a:spcPct val="100000"/>
              </a:lnSpc>
              <a:spcBef>
                <a:spcPts val="2200"/>
              </a:spcBef>
              <a:spcAft>
                <a:spcPts val="0"/>
              </a:spcAft>
              <a:buClr>
                <a:schemeClr val="dk1"/>
              </a:buClr>
              <a:buSzPts val="1400"/>
              <a:buNone/>
              <a:defRPr sz="1400"/>
            </a:lvl5pPr>
            <a:lvl6pPr marL="2743200" lvl="5" indent="-228600" algn="l">
              <a:lnSpc>
                <a:spcPct val="100000"/>
              </a:lnSpc>
              <a:spcBef>
                <a:spcPts val="2200"/>
              </a:spcBef>
              <a:spcAft>
                <a:spcPts val="0"/>
              </a:spcAft>
              <a:buClr>
                <a:schemeClr val="dk1"/>
              </a:buClr>
              <a:buSzPts val="1400"/>
              <a:buNone/>
              <a:defRPr sz="1400"/>
            </a:lvl6pPr>
            <a:lvl7pPr marL="3200400" lvl="6" indent="-228600" algn="l">
              <a:lnSpc>
                <a:spcPct val="100000"/>
              </a:lnSpc>
              <a:spcBef>
                <a:spcPts val="2200"/>
              </a:spcBef>
              <a:spcAft>
                <a:spcPts val="0"/>
              </a:spcAft>
              <a:buClr>
                <a:schemeClr val="dk1"/>
              </a:buClr>
              <a:buSzPts val="1400"/>
              <a:buNone/>
              <a:defRPr sz="1400"/>
            </a:lvl7pPr>
            <a:lvl8pPr marL="3657600" lvl="7" indent="-228600" algn="l">
              <a:lnSpc>
                <a:spcPct val="100000"/>
              </a:lnSpc>
              <a:spcBef>
                <a:spcPts val="2200"/>
              </a:spcBef>
              <a:spcAft>
                <a:spcPts val="0"/>
              </a:spcAft>
              <a:buClr>
                <a:schemeClr val="dk1"/>
              </a:buClr>
              <a:buSzPts val="1400"/>
              <a:buNone/>
              <a:defRPr sz="1400"/>
            </a:lvl8pPr>
            <a:lvl9pPr marL="4114800" lvl="8" indent="-228600" algn="l">
              <a:lnSpc>
                <a:spcPct val="100000"/>
              </a:lnSpc>
              <a:spcBef>
                <a:spcPts val="2200"/>
              </a:spcBef>
              <a:spcAft>
                <a:spcPts val="0"/>
              </a:spcAft>
              <a:buClr>
                <a:schemeClr val="dk1"/>
              </a:buClr>
              <a:buSzPts val="1400"/>
              <a:buNone/>
              <a:defRPr sz="1400"/>
            </a:lvl9pPr>
          </a:lstStyle>
          <a:p>
            <a:endParaRPr/>
          </a:p>
        </p:txBody>
      </p:sp>
      <p:sp>
        <p:nvSpPr>
          <p:cNvPr id="55" name="Google Shape;55;p12"/>
          <p:cNvSpPr txBox="1">
            <a:spLocks noGrp="1"/>
          </p:cNvSpPr>
          <p:nvPr>
            <p:ph type="sldNum" idx="12"/>
          </p:nvPr>
        </p:nvSpPr>
        <p:spPr>
          <a:xfrm>
            <a:off x="35329813" y="29992638"/>
            <a:ext cx="1392237" cy="13843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a:off x="3292475" y="10226675"/>
            <a:ext cx="37306249" cy="7054850"/>
          </a:xfrm>
          <a:prstGeom prst="rect">
            <a:avLst/>
          </a:prstGeom>
          <a:noFill/>
          <a:ln>
            <a:noFill/>
          </a:ln>
        </p:spPr>
        <p:txBody>
          <a:bodyPr spcFirstLastPara="1" wrap="square" lIns="215900" tIns="215900" rIns="438900" bIns="2159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13"/>
          <p:cNvSpPr txBox="1">
            <a:spLocks noGrp="1"/>
          </p:cNvSpPr>
          <p:nvPr>
            <p:ph type="subTitle" idx="1"/>
          </p:nvPr>
        </p:nvSpPr>
        <p:spPr>
          <a:xfrm>
            <a:off x="6583363" y="18653125"/>
            <a:ext cx="30724474" cy="8413750"/>
          </a:xfrm>
          <a:prstGeom prst="rect">
            <a:avLst/>
          </a:prstGeom>
          <a:noFill/>
          <a:ln>
            <a:noFill/>
          </a:ln>
        </p:spPr>
        <p:txBody>
          <a:bodyPr spcFirstLastPara="1" wrap="square" lIns="215900" tIns="215900" rIns="438900" bIns="215900" anchor="t" anchorCtr="0">
            <a:noAutofit/>
          </a:bodyPr>
          <a:lstStyle>
            <a:lvl1pPr lvl="0" algn="ctr">
              <a:lnSpc>
                <a:spcPct val="100000"/>
              </a:lnSpc>
              <a:spcBef>
                <a:spcPts val="3500"/>
              </a:spcBef>
              <a:spcAft>
                <a:spcPts val="0"/>
              </a:spcAft>
              <a:buClr>
                <a:schemeClr val="dk1"/>
              </a:buClr>
              <a:buSzPts val="15400"/>
              <a:buNone/>
              <a:defRPr/>
            </a:lvl1pPr>
            <a:lvl2pPr lvl="1" algn="ctr">
              <a:lnSpc>
                <a:spcPct val="100000"/>
              </a:lnSpc>
              <a:spcBef>
                <a:spcPts val="3100"/>
              </a:spcBef>
              <a:spcAft>
                <a:spcPts val="0"/>
              </a:spcAft>
              <a:buClr>
                <a:schemeClr val="dk1"/>
              </a:buClr>
              <a:buSzPts val="13400"/>
              <a:buNone/>
              <a:defRPr/>
            </a:lvl2pPr>
            <a:lvl3pPr lvl="2" algn="ctr">
              <a:lnSpc>
                <a:spcPct val="100000"/>
              </a:lnSpc>
              <a:spcBef>
                <a:spcPts val="2600"/>
              </a:spcBef>
              <a:spcAft>
                <a:spcPts val="0"/>
              </a:spcAft>
              <a:buClr>
                <a:schemeClr val="dk1"/>
              </a:buClr>
              <a:buSzPts val="11500"/>
              <a:buNone/>
              <a:defRPr/>
            </a:lvl3pPr>
            <a:lvl4pPr lvl="3" algn="ctr">
              <a:lnSpc>
                <a:spcPct val="100000"/>
              </a:lnSpc>
              <a:spcBef>
                <a:spcPts val="2200"/>
              </a:spcBef>
              <a:spcAft>
                <a:spcPts val="0"/>
              </a:spcAft>
              <a:buClr>
                <a:schemeClr val="dk1"/>
              </a:buClr>
              <a:buSzPts val="9600"/>
              <a:buNone/>
              <a:defRPr/>
            </a:lvl4pPr>
            <a:lvl5pPr lvl="4" algn="ctr">
              <a:lnSpc>
                <a:spcPct val="100000"/>
              </a:lnSpc>
              <a:spcBef>
                <a:spcPts val="2200"/>
              </a:spcBef>
              <a:spcAft>
                <a:spcPts val="0"/>
              </a:spcAft>
              <a:buClr>
                <a:schemeClr val="dk1"/>
              </a:buClr>
              <a:buSzPts val="9600"/>
              <a:buNone/>
              <a:defRPr/>
            </a:lvl5pPr>
            <a:lvl6pPr lvl="5" algn="ctr">
              <a:lnSpc>
                <a:spcPct val="100000"/>
              </a:lnSpc>
              <a:spcBef>
                <a:spcPts val="2200"/>
              </a:spcBef>
              <a:spcAft>
                <a:spcPts val="0"/>
              </a:spcAft>
              <a:buClr>
                <a:schemeClr val="dk1"/>
              </a:buClr>
              <a:buSzPts val="9600"/>
              <a:buNone/>
              <a:defRPr/>
            </a:lvl6pPr>
            <a:lvl7pPr lvl="6" algn="ctr">
              <a:lnSpc>
                <a:spcPct val="100000"/>
              </a:lnSpc>
              <a:spcBef>
                <a:spcPts val="2200"/>
              </a:spcBef>
              <a:spcAft>
                <a:spcPts val="0"/>
              </a:spcAft>
              <a:buClr>
                <a:schemeClr val="dk1"/>
              </a:buClr>
              <a:buSzPts val="9600"/>
              <a:buNone/>
              <a:defRPr/>
            </a:lvl7pPr>
            <a:lvl8pPr lvl="7" algn="ctr">
              <a:lnSpc>
                <a:spcPct val="100000"/>
              </a:lnSpc>
              <a:spcBef>
                <a:spcPts val="2200"/>
              </a:spcBef>
              <a:spcAft>
                <a:spcPts val="0"/>
              </a:spcAft>
              <a:buClr>
                <a:schemeClr val="dk1"/>
              </a:buClr>
              <a:buSzPts val="9600"/>
              <a:buNone/>
              <a:defRPr/>
            </a:lvl8pPr>
            <a:lvl9pPr lvl="8" algn="ctr">
              <a:lnSpc>
                <a:spcPct val="100000"/>
              </a:lnSpc>
              <a:spcBef>
                <a:spcPts val="2200"/>
              </a:spcBef>
              <a:spcAft>
                <a:spcPts val="0"/>
              </a:spcAft>
              <a:buClr>
                <a:schemeClr val="dk1"/>
              </a:buClr>
              <a:buSzPts val="9600"/>
              <a:buNone/>
              <a:defRPr/>
            </a:lvl9pPr>
          </a:lstStyle>
          <a:p>
            <a:endParaRPr/>
          </a:p>
        </p:txBody>
      </p:sp>
      <p:sp>
        <p:nvSpPr>
          <p:cNvPr id="59" name="Google Shape;59;p13"/>
          <p:cNvSpPr txBox="1">
            <a:spLocks noGrp="1"/>
          </p:cNvSpPr>
          <p:nvPr>
            <p:ph type="sldNum" idx="12"/>
          </p:nvPr>
        </p:nvSpPr>
        <p:spPr>
          <a:xfrm>
            <a:off x="35329813" y="29992638"/>
            <a:ext cx="1392237" cy="13843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rot="5400000">
            <a:off x="20390644" y="12710319"/>
            <a:ext cx="31089601" cy="9326562"/>
          </a:xfrm>
          <a:prstGeom prst="rect">
            <a:avLst/>
          </a:prstGeom>
          <a:noFill/>
          <a:ln>
            <a:noFill/>
          </a:ln>
        </p:spPr>
        <p:txBody>
          <a:bodyPr spcFirstLastPara="1" wrap="square" lIns="215900" tIns="215900" rIns="438900" bIns="2159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rot="5400000">
            <a:off x="1661318" y="3459956"/>
            <a:ext cx="31089601" cy="27827288"/>
          </a:xfrm>
          <a:prstGeom prst="rect">
            <a:avLst/>
          </a:prstGeom>
          <a:noFill/>
          <a:ln>
            <a:noFill/>
          </a:ln>
        </p:spPr>
        <p:txBody>
          <a:bodyPr spcFirstLastPara="1" wrap="square" lIns="215900" tIns="215900" rIns="438900" bIns="215900" anchor="t" anchorCtr="0">
            <a:noAutofit/>
          </a:bodyPr>
          <a:lstStyle>
            <a:lvl1pPr marL="457200" lvl="0" indent="-342900" algn="l">
              <a:lnSpc>
                <a:spcPct val="100000"/>
              </a:lnSpc>
              <a:spcBef>
                <a:spcPts val="3500"/>
              </a:spcBef>
              <a:spcAft>
                <a:spcPts val="0"/>
              </a:spcAft>
              <a:buClr>
                <a:schemeClr val="dk1"/>
              </a:buClr>
              <a:buSzPts val="1800"/>
              <a:buChar char="•"/>
              <a:defRPr/>
            </a:lvl1pPr>
            <a:lvl2pPr marL="914400" lvl="1" indent="-342900" algn="l">
              <a:lnSpc>
                <a:spcPct val="100000"/>
              </a:lnSpc>
              <a:spcBef>
                <a:spcPts val="3100"/>
              </a:spcBef>
              <a:spcAft>
                <a:spcPts val="0"/>
              </a:spcAft>
              <a:buClr>
                <a:schemeClr val="dk1"/>
              </a:buClr>
              <a:buSzPts val="1800"/>
              <a:buChar char="–"/>
              <a:defRPr/>
            </a:lvl2pPr>
            <a:lvl3pPr marL="1371600" lvl="2" indent="-342900" algn="l">
              <a:lnSpc>
                <a:spcPct val="100000"/>
              </a:lnSpc>
              <a:spcBef>
                <a:spcPts val="2600"/>
              </a:spcBef>
              <a:spcAft>
                <a:spcPts val="0"/>
              </a:spcAft>
              <a:buClr>
                <a:schemeClr val="dk1"/>
              </a:buClr>
              <a:buSzPts val="1800"/>
              <a:buChar char="•"/>
              <a:defRPr/>
            </a:lvl3pPr>
            <a:lvl4pPr marL="1828800" lvl="3" indent="-342900" algn="l">
              <a:lnSpc>
                <a:spcPct val="100000"/>
              </a:lnSpc>
              <a:spcBef>
                <a:spcPts val="2200"/>
              </a:spcBef>
              <a:spcAft>
                <a:spcPts val="0"/>
              </a:spcAft>
              <a:buClr>
                <a:schemeClr val="dk1"/>
              </a:buClr>
              <a:buSzPts val="1800"/>
              <a:buChar char="–"/>
              <a:defRPr/>
            </a:lvl4pPr>
            <a:lvl5pPr marL="2286000" lvl="4" indent="-342900" algn="l">
              <a:lnSpc>
                <a:spcPct val="100000"/>
              </a:lnSpc>
              <a:spcBef>
                <a:spcPts val="2200"/>
              </a:spcBef>
              <a:spcAft>
                <a:spcPts val="0"/>
              </a:spcAft>
              <a:buClr>
                <a:schemeClr val="dk1"/>
              </a:buClr>
              <a:buSzPts val="1800"/>
              <a:buChar char="»"/>
              <a:defRPr/>
            </a:lvl5pPr>
            <a:lvl6pPr marL="2743200" lvl="5" indent="-342900" algn="l">
              <a:lnSpc>
                <a:spcPct val="100000"/>
              </a:lnSpc>
              <a:spcBef>
                <a:spcPts val="2200"/>
              </a:spcBef>
              <a:spcAft>
                <a:spcPts val="0"/>
              </a:spcAft>
              <a:buClr>
                <a:schemeClr val="dk1"/>
              </a:buClr>
              <a:buSzPts val="1800"/>
              <a:buChar char="»"/>
              <a:defRPr/>
            </a:lvl6pPr>
            <a:lvl7pPr marL="3200400" lvl="6" indent="-342900" algn="l">
              <a:lnSpc>
                <a:spcPct val="100000"/>
              </a:lnSpc>
              <a:spcBef>
                <a:spcPts val="2200"/>
              </a:spcBef>
              <a:spcAft>
                <a:spcPts val="0"/>
              </a:spcAft>
              <a:buClr>
                <a:schemeClr val="dk1"/>
              </a:buClr>
              <a:buSzPts val="1800"/>
              <a:buChar char="»"/>
              <a:defRPr/>
            </a:lvl7pPr>
            <a:lvl8pPr marL="3657600" lvl="7" indent="-342900" algn="l">
              <a:lnSpc>
                <a:spcPct val="100000"/>
              </a:lnSpc>
              <a:spcBef>
                <a:spcPts val="2200"/>
              </a:spcBef>
              <a:spcAft>
                <a:spcPts val="0"/>
              </a:spcAft>
              <a:buClr>
                <a:schemeClr val="dk1"/>
              </a:buClr>
              <a:buSzPts val="1800"/>
              <a:buChar char="»"/>
              <a:defRPr/>
            </a:lvl8pPr>
            <a:lvl9pPr marL="4114800" lvl="8" indent="-342900" algn="l">
              <a:lnSpc>
                <a:spcPct val="100000"/>
              </a:lnSpc>
              <a:spcBef>
                <a:spcPts val="2200"/>
              </a:spcBef>
              <a:spcAft>
                <a:spcPts val="0"/>
              </a:spcAft>
              <a:buClr>
                <a:schemeClr val="dk1"/>
              </a:buClr>
              <a:buSzPts val="1800"/>
              <a:buChar char="»"/>
              <a:defRPr/>
            </a:lvl9pPr>
          </a:lstStyle>
          <a:p>
            <a:endParaRPr/>
          </a:p>
        </p:txBody>
      </p:sp>
      <p:sp>
        <p:nvSpPr>
          <p:cNvPr id="20" name="Google Shape;20;p4"/>
          <p:cNvSpPr txBox="1">
            <a:spLocks noGrp="1"/>
          </p:cNvSpPr>
          <p:nvPr>
            <p:ph type="sldNum" idx="12"/>
          </p:nvPr>
        </p:nvSpPr>
        <p:spPr>
          <a:xfrm>
            <a:off x="35329813" y="29992638"/>
            <a:ext cx="1392237" cy="13843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292475" y="1828800"/>
            <a:ext cx="37306249" cy="7680325"/>
          </a:xfrm>
          <a:prstGeom prst="rect">
            <a:avLst/>
          </a:prstGeom>
          <a:noFill/>
          <a:ln>
            <a:noFill/>
          </a:ln>
        </p:spPr>
        <p:txBody>
          <a:bodyPr spcFirstLastPara="1" wrap="square" lIns="215900" tIns="215900" rIns="438900" bIns="2159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rot="5400000">
            <a:off x="10240963" y="2560638"/>
            <a:ext cx="23409275" cy="37306249"/>
          </a:xfrm>
          <a:prstGeom prst="rect">
            <a:avLst/>
          </a:prstGeom>
          <a:noFill/>
          <a:ln>
            <a:noFill/>
          </a:ln>
        </p:spPr>
        <p:txBody>
          <a:bodyPr spcFirstLastPara="1" wrap="square" lIns="215900" tIns="215900" rIns="438900" bIns="215900" anchor="t" anchorCtr="0">
            <a:noAutofit/>
          </a:bodyPr>
          <a:lstStyle>
            <a:lvl1pPr marL="457200" lvl="0" indent="-342900" algn="l">
              <a:lnSpc>
                <a:spcPct val="100000"/>
              </a:lnSpc>
              <a:spcBef>
                <a:spcPts val="3500"/>
              </a:spcBef>
              <a:spcAft>
                <a:spcPts val="0"/>
              </a:spcAft>
              <a:buClr>
                <a:schemeClr val="dk1"/>
              </a:buClr>
              <a:buSzPts val="1800"/>
              <a:buChar char="•"/>
              <a:defRPr/>
            </a:lvl1pPr>
            <a:lvl2pPr marL="914400" lvl="1" indent="-342900" algn="l">
              <a:lnSpc>
                <a:spcPct val="100000"/>
              </a:lnSpc>
              <a:spcBef>
                <a:spcPts val="3100"/>
              </a:spcBef>
              <a:spcAft>
                <a:spcPts val="0"/>
              </a:spcAft>
              <a:buClr>
                <a:schemeClr val="dk1"/>
              </a:buClr>
              <a:buSzPts val="1800"/>
              <a:buChar char="–"/>
              <a:defRPr/>
            </a:lvl2pPr>
            <a:lvl3pPr marL="1371600" lvl="2" indent="-342900" algn="l">
              <a:lnSpc>
                <a:spcPct val="100000"/>
              </a:lnSpc>
              <a:spcBef>
                <a:spcPts val="2600"/>
              </a:spcBef>
              <a:spcAft>
                <a:spcPts val="0"/>
              </a:spcAft>
              <a:buClr>
                <a:schemeClr val="dk1"/>
              </a:buClr>
              <a:buSzPts val="1800"/>
              <a:buChar char="•"/>
              <a:defRPr/>
            </a:lvl3pPr>
            <a:lvl4pPr marL="1828800" lvl="3" indent="-342900" algn="l">
              <a:lnSpc>
                <a:spcPct val="100000"/>
              </a:lnSpc>
              <a:spcBef>
                <a:spcPts val="2200"/>
              </a:spcBef>
              <a:spcAft>
                <a:spcPts val="0"/>
              </a:spcAft>
              <a:buClr>
                <a:schemeClr val="dk1"/>
              </a:buClr>
              <a:buSzPts val="1800"/>
              <a:buChar char="–"/>
              <a:defRPr/>
            </a:lvl4pPr>
            <a:lvl5pPr marL="2286000" lvl="4" indent="-342900" algn="l">
              <a:lnSpc>
                <a:spcPct val="100000"/>
              </a:lnSpc>
              <a:spcBef>
                <a:spcPts val="2200"/>
              </a:spcBef>
              <a:spcAft>
                <a:spcPts val="0"/>
              </a:spcAft>
              <a:buClr>
                <a:schemeClr val="dk1"/>
              </a:buClr>
              <a:buSzPts val="1800"/>
              <a:buChar char="»"/>
              <a:defRPr/>
            </a:lvl5pPr>
            <a:lvl6pPr marL="2743200" lvl="5" indent="-342900" algn="l">
              <a:lnSpc>
                <a:spcPct val="100000"/>
              </a:lnSpc>
              <a:spcBef>
                <a:spcPts val="2200"/>
              </a:spcBef>
              <a:spcAft>
                <a:spcPts val="0"/>
              </a:spcAft>
              <a:buClr>
                <a:schemeClr val="dk1"/>
              </a:buClr>
              <a:buSzPts val="1800"/>
              <a:buChar char="»"/>
              <a:defRPr/>
            </a:lvl6pPr>
            <a:lvl7pPr marL="3200400" lvl="6" indent="-342900" algn="l">
              <a:lnSpc>
                <a:spcPct val="100000"/>
              </a:lnSpc>
              <a:spcBef>
                <a:spcPts val="2200"/>
              </a:spcBef>
              <a:spcAft>
                <a:spcPts val="0"/>
              </a:spcAft>
              <a:buClr>
                <a:schemeClr val="dk1"/>
              </a:buClr>
              <a:buSzPts val="1800"/>
              <a:buChar char="»"/>
              <a:defRPr/>
            </a:lvl7pPr>
            <a:lvl8pPr marL="3657600" lvl="7" indent="-342900" algn="l">
              <a:lnSpc>
                <a:spcPct val="100000"/>
              </a:lnSpc>
              <a:spcBef>
                <a:spcPts val="2200"/>
              </a:spcBef>
              <a:spcAft>
                <a:spcPts val="0"/>
              </a:spcAft>
              <a:buClr>
                <a:schemeClr val="dk1"/>
              </a:buClr>
              <a:buSzPts val="1800"/>
              <a:buChar char="»"/>
              <a:defRPr/>
            </a:lvl8pPr>
            <a:lvl9pPr marL="4114800" lvl="8" indent="-342900" algn="l">
              <a:lnSpc>
                <a:spcPct val="100000"/>
              </a:lnSpc>
              <a:spcBef>
                <a:spcPts val="2200"/>
              </a:spcBef>
              <a:spcAft>
                <a:spcPts val="0"/>
              </a:spcAft>
              <a:buClr>
                <a:schemeClr val="dk1"/>
              </a:buClr>
              <a:buSzPts val="1800"/>
              <a:buChar char="»"/>
              <a:defRPr/>
            </a:lvl9pPr>
          </a:lstStyle>
          <a:p>
            <a:endParaRPr/>
          </a:p>
        </p:txBody>
      </p:sp>
      <p:sp>
        <p:nvSpPr>
          <p:cNvPr id="24" name="Google Shape;24;p5"/>
          <p:cNvSpPr txBox="1">
            <a:spLocks noGrp="1"/>
          </p:cNvSpPr>
          <p:nvPr>
            <p:ph type="sldNum" idx="12"/>
          </p:nvPr>
        </p:nvSpPr>
        <p:spPr>
          <a:xfrm>
            <a:off x="35329813" y="29992638"/>
            <a:ext cx="1392237" cy="13843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8602663" y="23042563"/>
            <a:ext cx="26335038" cy="2720975"/>
          </a:xfrm>
          <a:prstGeom prst="rect">
            <a:avLst/>
          </a:prstGeom>
          <a:noFill/>
          <a:ln>
            <a:noFill/>
          </a:ln>
        </p:spPr>
        <p:txBody>
          <a:bodyPr spcFirstLastPara="1" wrap="square" lIns="215900" tIns="215900" rIns="438900" bIns="2159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 name="Google Shape;27;p6"/>
          <p:cNvSpPr>
            <a:spLocks noGrp="1"/>
          </p:cNvSpPr>
          <p:nvPr>
            <p:ph type="pic" idx="2"/>
          </p:nvPr>
        </p:nvSpPr>
        <p:spPr>
          <a:xfrm>
            <a:off x="8602663" y="2941638"/>
            <a:ext cx="26335038" cy="19750086"/>
          </a:xfrm>
          <a:prstGeom prst="rect">
            <a:avLst/>
          </a:prstGeom>
          <a:noFill/>
          <a:ln>
            <a:noFill/>
          </a:ln>
        </p:spPr>
        <p:txBody>
          <a:bodyPr spcFirstLastPara="1" wrap="square" lIns="215900" tIns="215900" rIns="438900" bIns="215900" anchor="t" anchorCtr="0">
            <a:noAutofit/>
          </a:bodyPr>
          <a:lstStyle>
            <a:lvl1pPr marR="0" lvl="0" algn="l" rtl="0">
              <a:lnSpc>
                <a:spcPct val="100000"/>
              </a:lnSpc>
              <a:spcBef>
                <a:spcPts val="35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31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26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22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22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22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22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22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22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8" name="Google Shape;28;p6"/>
          <p:cNvSpPr txBox="1">
            <a:spLocks noGrp="1"/>
          </p:cNvSpPr>
          <p:nvPr>
            <p:ph type="body" idx="1"/>
          </p:nvPr>
        </p:nvSpPr>
        <p:spPr>
          <a:xfrm>
            <a:off x="8602663" y="25763538"/>
            <a:ext cx="26335038" cy="3862387"/>
          </a:xfrm>
          <a:prstGeom prst="rect">
            <a:avLst/>
          </a:prstGeom>
          <a:noFill/>
          <a:ln>
            <a:noFill/>
          </a:ln>
        </p:spPr>
        <p:txBody>
          <a:bodyPr spcFirstLastPara="1" wrap="square" lIns="215900" tIns="215900" rIns="438900" bIns="215900" anchor="t" anchorCtr="0">
            <a:noAutofit/>
          </a:bodyPr>
          <a:lstStyle>
            <a:lvl1pPr marL="457200" lvl="0" indent="-228600" algn="l">
              <a:lnSpc>
                <a:spcPct val="100000"/>
              </a:lnSpc>
              <a:spcBef>
                <a:spcPts val="3500"/>
              </a:spcBef>
              <a:spcAft>
                <a:spcPts val="0"/>
              </a:spcAft>
              <a:buClr>
                <a:schemeClr val="dk1"/>
              </a:buClr>
              <a:buSzPts val="1400"/>
              <a:buNone/>
              <a:defRPr sz="1400"/>
            </a:lvl1pPr>
            <a:lvl2pPr marL="914400" lvl="1" indent="-228600" algn="l">
              <a:lnSpc>
                <a:spcPct val="100000"/>
              </a:lnSpc>
              <a:spcBef>
                <a:spcPts val="3100"/>
              </a:spcBef>
              <a:spcAft>
                <a:spcPts val="0"/>
              </a:spcAft>
              <a:buClr>
                <a:schemeClr val="dk1"/>
              </a:buClr>
              <a:buSzPts val="1200"/>
              <a:buNone/>
              <a:defRPr sz="1200"/>
            </a:lvl2pPr>
            <a:lvl3pPr marL="1371600" lvl="2" indent="-228600" algn="l">
              <a:lnSpc>
                <a:spcPct val="100000"/>
              </a:lnSpc>
              <a:spcBef>
                <a:spcPts val="2600"/>
              </a:spcBef>
              <a:spcAft>
                <a:spcPts val="0"/>
              </a:spcAft>
              <a:buClr>
                <a:schemeClr val="dk1"/>
              </a:buClr>
              <a:buSzPts val="1000"/>
              <a:buNone/>
              <a:defRPr sz="1000"/>
            </a:lvl3pPr>
            <a:lvl4pPr marL="1828800" lvl="3" indent="-228600" algn="l">
              <a:lnSpc>
                <a:spcPct val="100000"/>
              </a:lnSpc>
              <a:spcBef>
                <a:spcPts val="2200"/>
              </a:spcBef>
              <a:spcAft>
                <a:spcPts val="0"/>
              </a:spcAft>
              <a:buClr>
                <a:schemeClr val="dk1"/>
              </a:buClr>
              <a:buSzPts val="900"/>
              <a:buNone/>
              <a:defRPr sz="900"/>
            </a:lvl4pPr>
            <a:lvl5pPr marL="2286000" lvl="4" indent="-228600" algn="l">
              <a:lnSpc>
                <a:spcPct val="100000"/>
              </a:lnSpc>
              <a:spcBef>
                <a:spcPts val="2200"/>
              </a:spcBef>
              <a:spcAft>
                <a:spcPts val="0"/>
              </a:spcAft>
              <a:buClr>
                <a:schemeClr val="dk1"/>
              </a:buClr>
              <a:buSzPts val="900"/>
              <a:buNone/>
              <a:defRPr sz="900"/>
            </a:lvl5pPr>
            <a:lvl6pPr marL="2743200" lvl="5" indent="-228600" algn="l">
              <a:lnSpc>
                <a:spcPct val="100000"/>
              </a:lnSpc>
              <a:spcBef>
                <a:spcPts val="2200"/>
              </a:spcBef>
              <a:spcAft>
                <a:spcPts val="0"/>
              </a:spcAft>
              <a:buClr>
                <a:schemeClr val="dk1"/>
              </a:buClr>
              <a:buSzPts val="900"/>
              <a:buNone/>
              <a:defRPr sz="900"/>
            </a:lvl6pPr>
            <a:lvl7pPr marL="3200400" lvl="6" indent="-228600" algn="l">
              <a:lnSpc>
                <a:spcPct val="100000"/>
              </a:lnSpc>
              <a:spcBef>
                <a:spcPts val="2200"/>
              </a:spcBef>
              <a:spcAft>
                <a:spcPts val="0"/>
              </a:spcAft>
              <a:buClr>
                <a:schemeClr val="dk1"/>
              </a:buClr>
              <a:buSzPts val="900"/>
              <a:buNone/>
              <a:defRPr sz="900"/>
            </a:lvl7pPr>
            <a:lvl8pPr marL="3657600" lvl="7" indent="-228600" algn="l">
              <a:lnSpc>
                <a:spcPct val="100000"/>
              </a:lnSpc>
              <a:spcBef>
                <a:spcPts val="2200"/>
              </a:spcBef>
              <a:spcAft>
                <a:spcPts val="0"/>
              </a:spcAft>
              <a:buClr>
                <a:schemeClr val="dk1"/>
              </a:buClr>
              <a:buSzPts val="900"/>
              <a:buNone/>
              <a:defRPr sz="900"/>
            </a:lvl8pPr>
            <a:lvl9pPr marL="4114800" lvl="8" indent="-228600" algn="l">
              <a:lnSpc>
                <a:spcPct val="100000"/>
              </a:lnSpc>
              <a:spcBef>
                <a:spcPts val="2200"/>
              </a:spcBef>
              <a:spcAft>
                <a:spcPts val="0"/>
              </a:spcAft>
              <a:buClr>
                <a:schemeClr val="dk1"/>
              </a:buClr>
              <a:buSzPts val="900"/>
              <a:buNone/>
              <a:defRPr sz="900"/>
            </a:lvl9pPr>
          </a:lstStyle>
          <a:p>
            <a:endParaRPr/>
          </a:p>
        </p:txBody>
      </p:sp>
      <p:sp>
        <p:nvSpPr>
          <p:cNvPr id="29" name="Google Shape;29;p6"/>
          <p:cNvSpPr txBox="1">
            <a:spLocks noGrp="1"/>
          </p:cNvSpPr>
          <p:nvPr>
            <p:ph type="sldNum" idx="12"/>
          </p:nvPr>
        </p:nvSpPr>
        <p:spPr>
          <a:xfrm>
            <a:off x="35329813" y="29992638"/>
            <a:ext cx="1392237" cy="13843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2193925" y="1311275"/>
            <a:ext cx="14439900" cy="5576888"/>
          </a:xfrm>
          <a:prstGeom prst="rect">
            <a:avLst/>
          </a:prstGeom>
          <a:noFill/>
          <a:ln>
            <a:noFill/>
          </a:ln>
        </p:spPr>
        <p:txBody>
          <a:bodyPr spcFirstLastPara="1" wrap="square" lIns="215900" tIns="215900" rIns="438900" bIns="2159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7"/>
          <p:cNvSpPr txBox="1">
            <a:spLocks noGrp="1"/>
          </p:cNvSpPr>
          <p:nvPr>
            <p:ph type="body" idx="1"/>
          </p:nvPr>
        </p:nvSpPr>
        <p:spPr>
          <a:xfrm>
            <a:off x="17160875" y="1311275"/>
            <a:ext cx="24536399" cy="28093989"/>
          </a:xfrm>
          <a:prstGeom prst="rect">
            <a:avLst/>
          </a:prstGeom>
          <a:noFill/>
          <a:ln>
            <a:noFill/>
          </a:ln>
        </p:spPr>
        <p:txBody>
          <a:bodyPr spcFirstLastPara="1" wrap="square" lIns="215900" tIns="215900" rIns="438900" bIns="215900" anchor="t" anchorCtr="0">
            <a:noAutofit/>
          </a:bodyPr>
          <a:lstStyle>
            <a:lvl1pPr marL="457200" lvl="0" indent="-431800" algn="l">
              <a:lnSpc>
                <a:spcPct val="100000"/>
              </a:lnSpc>
              <a:spcBef>
                <a:spcPts val="3500"/>
              </a:spcBef>
              <a:spcAft>
                <a:spcPts val="0"/>
              </a:spcAft>
              <a:buClr>
                <a:schemeClr val="dk1"/>
              </a:buClr>
              <a:buSzPts val="3200"/>
              <a:buChar char="•"/>
              <a:defRPr sz="3200"/>
            </a:lvl1pPr>
            <a:lvl2pPr marL="914400" lvl="1" indent="-406400" algn="l">
              <a:lnSpc>
                <a:spcPct val="100000"/>
              </a:lnSpc>
              <a:spcBef>
                <a:spcPts val="3100"/>
              </a:spcBef>
              <a:spcAft>
                <a:spcPts val="0"/>
              </a:spcAft>
              <a:buClr>
                <a:schemeClr val="dk1"/>
              </a:buClr>
              <a:buSzPts val="2800"/>
              <a:buChar char="–"/>
              <a:defRPr sz="2800"/>
            </a:lvl2pPr>
            <a:lvl3pPr marL="1371600" lvl="2" indent="-381000" algn="l">
              <a:lnSpc>
                <a:spcPct val="100000"/>
              </a:lnSpc>
              <a:spcBef>
                <a:spcPts val="2600"/>
              </a:spcBef>
              <a:spcAft>
                <a:spcPts val="0"/>
              </a:spcAft>
              <a:buClr>
                <a:schemeClr val="dk1"/>
              </a:buClr>
              <a:buSzPts val="2400"/>
              <a:buChar char="•"/>
              <a:defRPr sz="2400"/>
            </a:lvl3pPr>
            <a:lvl4pPr marL="1828800" lvl="3" indent="-355600" algn="l">
              <a:lnSpc>
                <a:spcPct val="100000"/>
              </a:lnSpc>
              <a:spcBef>
                <a:spcPts val="2200"/>
              </a:spcBef>
              <a:spcAft>
                <a:spcPts val="0"/>
              </a:spcAft>
              <a:buClr>
                <a:schemeClr val="dk1"/>
              </a:buClr>
              <a:buSzPts val="2000"/>
              <a:buChar char="–"/>
              <a:defRPr sz="2000"/>
            </a:lvl4pPr>
            <a:lvl5pPr marL="2286000" lvl="4" indent="-355600" algn="l">
              <a:lnSpc>
                <a:spcPct val="100000"/>
              </a:lnSpc>
              <a:spcBef>
                <a:spcPts val="2200"/>
              </a:spcBef>
              <a:spcAft>
                <a:spcPts val="0"/>
              </a:spcAft>
              <a:buClr>
                <a:schemeClr val="dk1"/>
              </a:buClr>
              <a:buSzPts val="2000"/>
              <a:buChar char="»"/>
              <a:defRPr sz="2000"/>
            </a:lvl5pPr>
            <a:lvl6pPr marL="2743200" lvl="5" indent="-355600" algn="l">
              <a:lnSpc>
                <a:spcPct val="100000"/>
              </a:lnSpc>
              <a:spcBef>
                <a:spcPts val="2200"/>
              </a:spcBef>
              <a:spcAft>
                <a:spcPts val="0"/>
              </a:spcAft>
              <a:buClr>
                <a:schemeClr val="dk1"/>
              </a:buClr>
              <a:buSzPts val="2000"/>
              <a:buChar char="»"/>
              <a:defRPr sz="2000"/>
            </a:lvl6pPr>
            <a:lvl7pPr marL="3200400" lvl="6" indent="-355600" algn="l">
              <a:lnSpc>
                <a:spcPct val="100000"/>
              </a:lnSpc>
              <a:spcBef>
                <a:spcPts val="2200"/>
              </a:spcBef>
              <a:spcAft>
                <a:spcPts val="0"/>
              </a:spcAft>
              <a:buClr>
                <a:schemeClr val="dk1"/>
              </a:buClr>
              <a:buSzPts val="2000"/>
              <a:buChar char="»"/>
              <a:defRPr sz="2000"/>
            </a:lvl7pPr>
            <a:lvl8pPr marL="3657600" lvl="7" indent="-355600" algn="l">
              <a:lnSpc>
                <a:spcPct val="100000"/>
              </a:lnSpc>
              <a:spcBef>
                <a:spcPts val="2200"/>
              </a:spcBef>
              <a:spcAft>
                <a:spcPts val="0"/>
              </a:spcAft>
              <a:buClr>
                <a:schemeClr val="dk1"/>
              </a:buClr>
              <a:buSzPts val="2000"/>
              <a:buChar char="»"/>
              <a:defRPr sz="2000"/>
            </a:lvl8pPr>
            <a:lvl9pPr marL="4114800" lvl="8" indent="-355600" algn="l">
              <a:lnSpc>
                <a:spcPct val="100000"/>
              </a:lnSpc>
              <a:spcBef>
                <a:spcPts val="2200"/>
              </a:spcBef>
              <a:spcAft>
                <a:spcPts val="0"/>
              </a:spcAft>
              <a:buClr>
                <a:schemeClr val="dk1"/>
              </a:buClr>
              <a:buSzPts val="2000"/>
              <a:buChar char="»"/>
              <a:defRPr sz="2000"/>
            </a:lvl9pPr>
          </a:lstStyle>
          <a:p>
            <a:endParaRPr/>
          </a:p>
        </p:txBody>
      </p:sp>
      <p:sp>
        <p:nvSpPr>
          <p:cNvPr id="33" name="Google Shape;33;p7"/>
          <p:cNvSpPr txBox="1">
            <a:spLocks noGrp="1"/>
          </p:cNvSpPr>
          <p:nvPr>
            <p:ph type="body" idx="2"/>
          </p:nvPr>
        </p:nvSpPr>
        <p:spPr>
          <a:xfrm>
            <a:off x="2193925" y="6888163"/>
            <a:ext cx="14439900" cy="22517100"/>
          </a:xfrm>
          <a:prstGeom prst="rect">
            <a:avLst/>
          </a:prstGeom>
          <a:noFill/>
          <a:ln>
            <a:noFill/>
          </a:ln>
        </p:spPr>
        <p:txBody>
          <a:bodyPr spcFirstLastPara="1" wrap="square" lIns="215900" tIns="215900" rIns="438900" bIns="215900" anchor="t" anchorCtr="0">
            <a:noAutofit/>
          </a:bodyPr>
          <a:lstStyle>
            <a:lvl1pPr marL="457200" lvl="0" indent="-228600" algn="l">
              <a:lnSpc>
                <a:spcPct val="100000"/>
              </a:lnSpc>
              <a:spcBef>
                <a:spcPts val="3500"/>
              </a:spcBef>
              <a:spcAft>
                <a:spcPts val="0"/>
              </a:spcAft>
              <a:buClr>
                <a:schemeClr val="dk1"/>
              </a:buClr>
              <a:buSzPts val="1400"/>
              <a:buNone/>
              <a:defRPr sz="1400"/>
            </a:lvl1pPr>
            <a:lvl2pPr marL="914400" lvl="1" indent="-228600" algn="l">
              <a:lnSpc>
                <a:spcPct val="100000"/>
              </a:lnSpc>
              <a:spcBef>
                <a:spcPts val="3100"/>
              </a:spcBef>
              <a:spcAft>
                <a:spcPts val="0"/>
              </a:spcAft>
              <a:buClr>
                <a:schemeClr val="dk1"/>
              </a:buClr>
              <a:buSzPts val="1200"/>
              <a:buNone/>
              <a:defRPr sz="1200"/>
            </a:lvl2pPr>
            <a:lvl3pPr marL="1371600" lvl="2" indent="-228600" algn="l">
              <a:lnSpc>
                <a:spcPct val="100000"/>
              </a:lnSpc>
              <a:spcBef>
                <a:spcPts val="2600"/>
              </a:spcBef>
              <a:spcAft>
                <a:spcPts val="0"/>
              </a:spcAft>
              <a:buClr>
                <a:schemeClr val="dk1"/>
              </a:buClr>
              <a:buSzPts val="1000"/>
              <a:buNone/>
              <a:defRPr sz="1000"/>
            </a:lvl3pPr>
            <a:lvl4pPr marL="1828800" lvl="3" indent="-228600" algn="l">
              <a:lnSpc>
                <a:spcPct val="100000"/>
              </a:lnSpc>
              <a:spcBef>
                <a:spcPts val="2200"/>
              </a:spcBef>
              <a:spcAft>
                <a:spcPts val="0"/>
              </a:spcAft>
              <a:buClr>
                <a:schemeClr val="dk1"/>
              </a:buClr>
              <a:buSzPts val="900"/>
              <a:buNone/>
              <a:defRPr sz="900"/>
            </a:lvl4pPr>
            <a:lvl5pPr marL="2286000" lvl="4" indent="-228600" algn="l">
              <a:lnSpc>
                <a:spcPct val="100000"/>
              </a:lnSpc>
              <a:spcBef>
                <a:spcPts val="2200"/>
              </a:spcBef>
              <a:spcAft>
                <a:spcPts val="0"/>
              </a:spcAft>
              <a:buClr>
                <a:schemeClr val="dk1"/>
              </a:buClr>
              <a:buSzPts val="900"/>
              <a:buNone/>
              <a:defRPr sz="900"/>
            </a:lvl5pPr>
            <a:lvl6pPr marL="2743200" lvl="5" indent="-228600" algn="l">
              <a:lnSpc>
                <a:spcPct val="100000"/>
              </a:lnSpc>
              <a:spcBef>
                <a:spcPts val="2200"/>
              </a:spcBef>
              <a:spcAft>
                <a:spcPts val="0"/>
              </a:spcAft>
              <a:buClr>
                <a:schemeClr val="dk1"/>
              </a:buClr>
              <a:buSzPts val="900"/>
              <a:buNone/>
              <a:defRPr sz="900"/>
            </a:lvl6pPr>
            <a:lvl7pPr marL="3200400" lvl="6" indent="-228600" algn="l">
              <a:lnSpc>
                <a:spcPct val="100000"/>
              </a:lnSpc>
              <a:spcBef>
                <a:spcPts val="2200"/>
              </a:spcBef>
              <a:spcAft>
                <a:spcPts val="0"/>
              </a:spcAft>
              <a:buClr>
                <a:schemeClr val="dk1"/>
              </a:buClr>
              <a:buSzPts val="900"/>
              <a:buNone/>
              <a:defRPr sz="900"/>
            </a:lvl7pPr>
            <a:lvl8pPr marL="3657600" lvl="7" indent="-228600" algn="l">
              <a:lnSpc>
                <a:spcPct val="100000"/>
              </a:lnSpc>
              <a:spcBef>
                <a:spcPts val="2200"/>
              </a:spcBef>
              <a:spcAft>
                <a:spcPts val="0"/>
              </a:spcAft>
              <a:buClr>
                <a:schemeClr val="dk1"/>
              </a:buClr>
              <a:buSzPts val="900"/>
              <a:buNone/>
              <a:defRPr sz="900"/>
            </a:lvl8pPr>
            <a:lvl9pPr marL="4114800" lvl="8" indent="-228600" algn="l">
              <a:lnSpc>
                <a:spcPct val="100000"/>
              </a:lnSpc>
              <a:spcBef>
                <a:spcPts val="2200"/>
              </a:spcBef>
              <a:spcAft>
                <a:spcPts val="0"/>
              </a:spcAft>
              <a:buClr>
                <a:schemeClr val="dk1"/>
              </a:buClr>
              <a:buSzPts val="900"/>
              <a:buNone/>
              <a:defRPr sz="900"/>
            </a:lvl9pPr>
          </a:lstStyle>
          <a:p>
            <a:endParaRPr/>
          </a:p>
        </p:txBody>
      </p:sp>
      <p:sp>
        <p:nvSpPr>
          <p:cNvPr id="34" name="Google Shape;34;p7"/>
          <p:cNvSpPr txBox="1">
            <a:spLocks noGrp="1"/>
          </p:cNvSpPr>
          <p:nvPr>
            <p:ph type="sldNum" idx="12"/>
          </p:nvPr>
        </p:nvSpPr>
        <p:spPr>
          <a:xfrm>
            <a:off x="35329813" y="29992638"/>
            <a:ext cx="1392237" cy="13843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8"/>
          <p:cNvSpPr txBox="1">
            <a:spLocks noGrp="1"/>
          </p:cNvSpPr>
          <p:nvPr>
            <p:ph type="sldNum" idx="12"/>
          </p:nvPr>
        </p:nvSpPr>
        <p:spPr>
          <a:xfrm>
            <a:off x="35329813" y="29992638"/>
            <a:ext cx="1392237" cy="13843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3292475" y="1828800"/>
            <a:ext cx="37306249" cy="7680325"/>
          </a:xfrm>
          <a:prstGeom prst="rect">
            <a:avLst/>
          </a:prstGeom>
          <a:noFill/>
          <a:ln>
            <a:noFill/>
          </a:ln>
        </p:spPr>
        <p:txBody>
          <a:bodyPr spcFirstLastPara="1" wrap="square" lIns="215900" tIns="215900" rIns="438900" bIns="2159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35329813" y="29992638"/>
            <a:ext cx="1392237" cy="13843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2193925" y="1317625"/>
            <a:ext cx="39503351" cy="5486400"/>
          </a:xfrm>
          <a:prstGeom prst="rect">
            <a:avLst/>
          </a:prstGeom>
          <a:noFill/>
          <a:ln>
            <a:noFill/>
          </a:ln>
        </p:spPr>
        <p:txBody>
          <a:bodyPr spcFirstLastPara="1" wrap="square" lIns="215900" tIns="215900" rIns="438900" bIns="2159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2193925" y="7369175"/>
            <a:ext cx="19392900" cy="3070225"/>
          </a:xfrm>
          <a:prstGeom prst="rect">
            <a:avLst/>
          </a:prstGeom>
          <a:noFill/>
          <a:ln>
            <a:noFill/>
          </a:ln>
        </p:spPr>
        <p:txBody>
          <a:bodyPr spcFirstLastPara="1" wrap="square" lIns="215900" tIns="215900" rIns="438900" bIns="215900" anchor="b" anchorCtr="0">
            <a:noAutofit/>
          </a:bodyPr>
          <a:lstStyle>
            <a:lvl1pPr marL="457200" lvl="0" indent="-228600" algn="l">
              <a:lnSpc>
                <a:spcPct val="100000"/>
              </a:lnSpc>
              <a:spcBef>
                <a:spcPts val="3500"/>
              </a:spcBef>
              <a:spcAft>
                <a:spcPts val="0"/>
              </a:spcAft>
              <a:buClr>
                <a:schemeClr val="dk1"/>
              </a:buClr>
              <a:buSzPts val="2400"/>
              <a:buNone/>
              <a:defRPr sz="2400" b="1"/>
            </a:lvl1pPr>
            <a:lvl2pPr marL="914400" lvl="1" indent="-228600" algn="l">
              <a:lnSpc>
                <a:spcPct val="100000"/>
              </a:lnSpc>
              <a:spcBef>
                <a:spcPts val="3100"/>
              </a:spcBef>
              <a:spcAft>
                <a:spcPts val="0"/>
              </a:spcAft>
              <a:buClr>
                <a:schemeClr val="dk1"/>
              </a:buClr>
              <a:buSzPts val="2000"/>
              <a:buNone/>
              <a:defRPr sz="2000" b="1"/>
            </a:lvl2pPr>
            <a:lvl3pPr marL="1371600" lvl="2" indent="-228600" algn="l">
              <a:lnSpc>
                <a:spcPct val="100000"/>
              </a:lnSpc>
              <a:spcBef>
                <a:spcPts val="2600"/>
              </a:spcBef>
              <a:spcAft>
                <a:spcPts val="0"/>
              </a:spcAft>
              <a:buClr>
                <a:schemeClr val="dk1"/>
              </a:buClr>
              <a:buSzPts val="1800"/>
              <a:buNone/>
              <a:defRPr sz="1800" b="1"/>
            </a:lvl3pPr>
            <a:lvl4pPr marL="1828800" lvl="3" indent="-228600" algn="l">
              <a:lnSpc>
                <a:spcPct val="100000"/>
              </a:lnSpc>
              <a:spcBef>
                <a:spcPts val="2200"/>
              </a:spcBef>
              <a:spcAft>
                <a:spcPts val="0"/>
              </a:spcAft>
              <a:buClr>
                <a:schemeClr val="dk1"/>
              </a:buClr>
              <a:buSzPts val="1600"/>
              <a:buNone/>
              <a:defRPr sz="1600" b="1"/>
            </a:lvl4pPr>
            <a:lvl5pPr marL="2286000" lvl="4" indent="-228600" algn="l">
              <a:lnSpc>
                <a:spcPct val="100000"/>
              </a:lnSpc>
              <a:spcBef>
                <a:spcPts val="2200"/>
              </a:spcBef>
              <a:spcAft>
                <a:spcPts val="0"/>
              </a:spcAft>
              <a:buClr>
                <a:schemeClr val="dk1"/>
              </a:buClr>
              <a:buSzPts val="1600"/>
              <a:buNone/>
              <a:defRPr sz="1600" b="1"/>
            </a:lvl5pPr>
            <a:lvl6pPr marL="2743200" lvl="5" indent="-228600" algn="l">
              <a:lnSpc>
                <a:spcPct val="100000"/>
              </a:lnSpc>
              <a:spcBef>
                <a:spcPts val="2200"/>
              </a:spcBef>
              <a:spcAft>
                <a:spcPts val="0"/>
              </a:spcAft>
              <a:buClr>
                <a:schemeClr val="dk1"/>
              </a:buClr>
              <a:buSzPts val="1600"/>
              <a:buNone/>
              <a:defRPr sz="1600" b="1"/>
            </a:lvl6pPr>
            <a:lvl7pPr marL="3200400" lvl="6" indent="-228600" algn="l">
              <a:lnSpc>
                <a:spcPct val="100000"/>
              </a:lnSpc>
              <a:spcBef>
                <a:spcPts val="2200"/>
              </a:spcBef>
              <a:spcAft>
                <a:spcPts val="0"/>
              </a:spcAft>
              <a:buClr>
                <a:schemeClr val="dk1"/>
              </a:buClr>
              <a:buSzPts val="1600"/>
              <a:buNone/>
              <a:defRPr sz="1600" b="1"/>
            </a:lvl7pPr>
            <a:lvl8pPr marL="3657600" lvl="7" indent="-228600" algn="l">
              <a:lnSpc>
                <a:spcPct val="100000"/>
              </a:lnSpc>
              <a:spcBef>
                <a:spcPts val="2200"/>
              </a:spcBef>
              <a:spcAft>
                <a:spcPts val="0"/>
              </a:spcAft>
              <a:buClr>
                <a:schemeClr val="dk1"/>
              </a:buClr>
              <a:buSzPts val="1600"/>
              <a:buNone/>
              <a:defRPr sz="1600" b="1"/>
            </a:lvl8pPr>
            <a:lvl9pPr marL="4114800" lvl="8" indent="-228600" algn="l">
              <a:lnSpc>
                <a:spcPct val="100000"/>
              </a:lnSpc>
              <a:spcBef>
                <a:spcPts val="22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2193925" y="10439400"/>
            <a:ext cx="19392900" cy="18965863"/>
          </a:xfrm>
          <a:prstGeom prst="rect">
            <a:avLst/>
          </a:prstGeom>
          <a:noFill/>
          <a:ln>
            <a:noFill/>
          </a:ln>
        </p:spPr>
        <p:txBody>
          <a:bodyPr spcFirstLastPara="1" wrap="square" lIns="215900" tIns="215900" rIns="438900" bIns="215900" anchor="t" anchorCtr="0">
            <a:noAutofit/>
          </a:bodyPr>
          <a:lstStyle>
            <a:lvl1pPr marL="457200" lvl="0" indent="-381000" algn="l">
              <a:lnSpc>
                <a:spcPct val="100000"/>
              </a:lnSpc>
              <a:spcBef>
                <a:spcPts val="3500"/>
              </a:spcBef>
              <a:spcAft>
                <a:spcPts val="0"/>
              </a:spcAft>
              <a:buClr>
                <a:schemeClr val="dk1"/>
              </a:buClr>
              <a:buSzPts val="2400"/>
              <a:buChar char="•"/>
              <a:defRPr sz="2400"/>
            </a:lvl1pPr>
            <a:lvl2pPr marL="914400" lvl="1" indent="-355600" algn="l">
              <a:lnSpc>
                <a:spcPct val="100000"/>
              </a:lnSpc>
              <a:spcBef>
                <a:spcPts val="3100"/>
              </a:spcBef>
              <a:spcAft>
                <a:spcPts val="0"/>
              </a:spcAft>
              <a:buClr>
                <a:schemeClr val="dk1"/>
              </a:buClr>
              <a:buSzPts val="2000"/>
              <a:buChar char="–"/>
              <a:defRPr sz="2000"/>
            </a:lvl2pPr>
            <a:lvl3pPr marL="1371600" lvl="2" indent="-342900" algn="l">
              <a:lnSpc>
                <a:spcPct val="100000"/>
              </a:lnSpc>
              <a:spcBef>
                <a:spcPts val="2600"/>
              </a:spcBef>
              <a:spcAft>
                <a:spcPts val="0"/>
              </a:spcAft>
              <a:buClr>
                <a:schemeClr val="dk1"/>
              </a:buClr>
              <a:buSzPts val="1800"/>
              <a:buChar char="•"/>
              <a:defRPr sz="1800"/>
            </a:lvl3pPr>
            <a:lvl4pPr marL="1828800" lvl="3" indent="-330200" algn="l">
              <a:lnSpc>
                <a:spcPct val="100000"/>
              </a:lnSpc>
              <a:spcBef>
                <a:spcPts val="2200"/>
              </a:spcBef>
              <a:spcAft>
                <a:spcPts val="0"/>
              </a:spcAft>
              <a:buClr>
                <a:schemeClr val="dk1"/>
              </a:buClr>
              <a:buSzPts val="1600"/>
              <a:buChar char="–"/>
              <a:defRPr sz="1600"/>
            </a:lvl4pPr>
            <a:lvl5pPr marL="2286000" lvl="4" indent="-330200" algn="l">
              <a:lnSpc>
                <a:spcPct val="100000"/>
              </a:lnSpc>
              <a:spcBef>
                <a:spcPts val="2200"/>
              </a:spcBef>
              <a:spcAft>
                <a:spcPts val="0"/>
              </a:spcAft>
              <a:buClr>
                <a:schemeClr val="dk1"/>
              </a:buClr>
              <a:buSzPts val="1600"/>
              <a:buChar char="»"/>
              <a:defRPr sz="1600"/>
            </a:lvl5pPr>
            <a:lvl6pPr marL="2743200" lvl="5" indent="-330200" algn="l">
              <a:lnSpc>
                <a:spcPct val="100000"/>
              </a:lnSpc>
              <a:spcBef>
                <a:spcPts val="2200"/>
              </a:spcBef>
              <a:spcAft>
                <a:spcPts val="0"/>
              </a:spcAft>
              <a:buClr>
                <a:schemeClr val="dk1"/>
              </a:buClr>
              <a:buSzPts val="1600"/>
              <a:buChar char="»"/>
              <a:defRPr sz="1600"/>
            </a:lvl6pPr>
            <a:lvl7pPr marL="3200400" lvl="6" indent="-330200" algn="l">
              <a:lnSpc>
                <a:spcPct val="100000"/>
              </a:lnSpc>
              <a:spcBef>
                <a:spcPts val="2200"/>
              </a:spcBef>
              <a:spcAft>
                <a:spcPts val="0"/>
              </a:spcAft>
              <a:buClr>
                <a:schemeClr val="dk1"/>
              </a:buClr>
              <a:buSzPts val="1600"/>
              <a:buChar char="»"/>
              <a:defRPr sz="1600"/>
            </a:lvl7pPr>
            <a:lvl8pPr marL="3657600" lvl="7" indent="-330200" algn="l">
              <a:lnSpc>
                <a:spcPct val="100000"/>
              </a:lnSpc>
              <a:spcBef>
                <a:spcPts val="2200"/>
              </a:spcBef>
              <a:spcAft>
                <a:spcPts val="0"/>
              </a:spcAft>
              <a:buClr>
                <a:schemeClr val="dk1"/>
              </a:buClr>
              <a:buSzPts val="1600"/>
              <a:buChar char="»"/>
              <a:defRPr sz="1600"/>
            </a:lvl8pPr>
            <a:lvl9pPr marL="4114800" lvl="8" indent="-330200" algn="l">
              <a:lnSpc>
                <a:spcPct val="100000"/>
              </a:lnSpc>
              <a:spcBef>
                <a:spcPts val="2200"/>
              </a:spcBef>
              <a:spcAft>
                <a:spcPts val="0"/>
              </a:spcAft>
              <a:buClr>
                <a:schemeClr val="dk1"/>
              </a:buClr>
              <a:buSzPts val="1600"/>
              <a:buChar char="»"/>
              <a:defRPr sz="1600"/>
            </a:lvl9pPr>
          </a:lstStyle>
          <a:p>
            <a:endParaRPr/>
          </a:p>
        </p:txBody>
      </p:sp>
      <p:sp>
        <p:nvSpPr>
          <p:cNvPr id="44" name="Google Shape;44;p10"/>
          <p:cNvSpPr txBox="1">
            <a:spLocks noGrp="1"/>
          </p:cNvSpPr>
          <p:nvPr>
            <p:ph type="body" idx="3"/>
          </p:nvPr>
        </p:nvSpPr>
        <p:spPr>
          <a:xfrm>
            <a:off x="22296438" y="7369175"/>
            <a:ext cx="19400837" cy="3070225"/>
          </a:xfrm>
          <a:prstGeom prst="rect">
            <a:avLst/>
          </a:prstGeom>
          <a:noFill/>
          <a:ln>
            <a:noFill/>
          </a:ln>
        </p:spPr>
        <p:txBody>
          <a:bodyPr spcFirstLastPara="1" wrap="square" lIns="215900" tIns="215900" rIns="438900" bIns="215900" anchor="b" anchorCtr="0">
            <a:noAutofit/>
          </a:bodyPr>
          <a:lstStyle>
            <a:lvl1pPr marL="457200" lvl="0" indent="-228600" algn="l">
              <a:lnSpc>
                <a:spcPct val="100000"/>
              </a:lnSpc>
              <a:spcBef>
                <a:spcPts val="3500"/>
              </a:spcBef>
              <a:spcAft>
                <a:spcPts val="0"/>
              </a:spcAft>
              <a:buClr>
                <a:schemeClr val="dk1"/>
              </a:buClr>
              <a:buSzPts val="2400"/>
              <a:buNone/>
              <a:defRPr sz="2400" b="1"/>
            </a:lvl1pPr>
            <a:lvl2pPr marL="914400" lvl="1" indent="-228600" algn="l">
              <a:lnSpc>
                <a:spcPct val="100000"/>
              </a:lnSpc>
              <a:spcBef>
                <a:spcPts val="3100"/>
              </a:spcBef>
              <a:spcAft>
                <a:spcPts val="0"/>
              </a:spcAft>
              <a:buClr>
                <a:schemeClr val="dk1"/>
              </a:buClr>
              <a:buSzPts val="2000"/>
              <a:buNone/>
              <a:defRPr sz="2000" b="1"/>
            </a:lvl2pPr>
            <a:lvl3pPr marL="1371600" lvl="2" indent="-228600" algn="l">
              <a:lnSpc>
                <a:spcPct val="100000"/>
              </a:lnSpc>
              <a:spcBef>
                <a:spcPts val="2600"/>
              </a:spcBef>
              <a:spcAft>
                <a:spcPts val="0"/>
              </a:spcAft>
              <a:buClr>
                <a:schemeClr val="dk1"/>
              </a:buClr>
              <a:buSzPts val="1800"/>
              <a:buNone/>
              <a:defRPr sz="1800" b="1"/>
            </a:lvl3pPr>
            <a:lvl4pPr marL="1828800" lvl="3" indent="-228600" algn="l">
              <a:lnSpc>
                <a:spcPct val="100000"/>
              </a:lnSpc>
              <a:spcBef>
                <a:spcPts val="2200"/>
              </a:spcBef>
              <a:spcAft>
                <a:spcPts val="0"/>
              </a:spcAft>
              <a:buClr>
                <a:schemeClr val="dk1"/>
              </a:buClr>
              <a:buSzPts val="1600"/>
              <a:buNone/>
              <a:defRPr sz="1600" b="1"/>
            </a:lvl4pPr>
            <a:lvl5pPr marL="2286000" lvl="4" indent="-228600" algn="l">
              <a:lnSpc>
                <a:spcPct val="100000"/>
              </a:lnSpc>
              <a:spcBef>
                <a:spcPts val="2200"/>
              </a:spcBef>
              <a:spcAft>
                <a:spcPts val="0"/>
              </a:spcAft>
              <a:buClr>
                <a:schemeClr val="dk1"/>
              </a:buClr>
              <a:buSzPts val="1600"/>
              <a:buNone/>
              <a:defRPr sz="1600" b="1"/>
            </a:lvl5pPr>
            <a:lvl6pPr marL="2743200" lvl="5" indent="-228600" algn="l">
              <a:lnSpc>
                <a:spcPct val="100000"/>
              </a:lnSpc>
              <a:spcBef>
                <a:spcPts val="2200"/>
              </a:spcBef>
              <a:spcAft>
                <a:spcPts val="0"/>
              </a:spcAft>
              <a:buClr>
                <a:schemeClr val="dk1"/>
              </a:buClr>
              <a:buSzPts val="1600"/>
              <a:buNone/>
              <a:defRPr sz="1600" b="1"/>
            </a:lvl6pPr>
            <a:lvl7pPr marL="3200400" lvl="6" indent="-228600" algn="l">
              <a:lnSpc>
                <a:spcPct val="100000"/>
              </a:lnSpc>
              <a:spcBef>
                <a:spcPts val="2200"/>
              </a:spcBef>
              <a:spcAft>
                <a:spcPts val="0"/>
              </a:spcAft>
              <a:buClr>
                <a:schemeClr val="dk1"/>
              </a:buClr>
              <a:buSzPts val="1600"/>
              <a:buNone/>
              <a:defRPr sz="1600" b="1"/>
            </a:lvl7pPr>
            <a:lvl8pPr marL="3657600" lvl="7" indent="-228600" algn="l">
              <a:lnSpc>
                <a:spcPct val="100000"/>
              </a:lnSpc>
              <a:spcBef>
                <a:spcPts val="2200"/>
              </a:spcBef>
              <a:spcAft>
                <a:spcPts val="0"/>
              </a:spcAft>
              <a:buClr>
                <a:schemeClr val="dk1"/>
              </a:buClr>
              <a:buSzPts val="1600"/>
              <a:buNone/>
              <a:defRPr sz="1600" b="1"/>
            </a:lvl8pPr>
            <a:lvl9pPr marL="4114800" lvl="8" indent="-228600" algn="l">
              <a:lnSpc>
                <a:spcPct val="100000"/>
              </a:lnSpc>
              <a:spcBef>
                <a:spcPts val="22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22296438" y="10439400"/>
            <a:ext cx="19400837" cy="18965863"/>
          </a:xfrm>
          <a:prstGeom prst="rect">
            <a:avLst/>
          </a:prstGeom>
          <a:noFill/>
          <a:ln>
            <a:noFill/>
          </a:ln>
        </p:spPr>
        <p:txBody>
          <a:bodyPr spcFirstLastPara="1" wrap="square" lIns="215900" tIns="215900" rIns="438900" bIns="215900" anchor="t" anchorCtr="0">
            <a:noAutofit/>
          </a:bodyPr>
          <a:lstStyle>
            <a:lvl1pPr marL="457200" lvl="0" indent="-381000" algn="l">
              <a:lnSpc>
                <a:spcPct val="100000"/>
              </a:lnSpc>
              <a:spcBef>
                <a:spcPts val="3500"/>
              </a:spcBef>
              <a:spcAft>
                <a:spcPts val="0"/>
              </a:spcAft>
              <a:buClr>
                <a:schemeClr val="dk1"/>
              </a:buClr>
              <a:buSzPts val="2400"/>
              <a:buChar char="•"/>
              <a:defRPr sz="2400"/>
            </a:lvl1pPr>
            <a:lvl2pPr marL="914400" lvl="1" indent="-355600" algn="l">
              <a:lnSpc>
                <a:spcPct val="100000"/>
              </a:lnSpc>
              <a:spcBef>
                <a:spcPts val="3100"/>
              </a:spcBef>
              <a:spcAft>
                <a:spcPts val="0"/>
              </a:spcAft>
              <a:buClr>
                <a:schemeClr val="dk1"/>
              </a:buClr>
              <a:buSzPts val="2000"/>
              <a:buChar char="–"/>
              <a:defRPr sz="2000"/>
            </a:lvl2pPr>
            <a:lvl3pPr marL="1371600" lvl="2" indent="-342900" algn="l">
              <a:lnSpc>
                <a:spcPct val="100000"/>
              </a:lnSpc>
              <a:spcBef>
                <a:spcPts val="2600"/>
              </a:spcBef>
              <a:spcAft>
                <a:spcPts val="0"/>
              </a:spcAft>
              <a:buClr>
                <a:schemeClr val="dk1"/>
              </a:buClr>
              <a:buSzPts val="1800"/>
              <a:buChar char="•"/>
              <a:defRPr sz="1800"/>
            </a:lvl3pPr>
            <a:lvl4pPr marL="1828800" lvl="3" indent="-330200" algn="l">
              <a:lnSpc>
                <a:spcPct val="100000"/>
              </a:lnSpc>
              <a:spcBef>
                <a:spcPts val="2200"/>
              </a:spcBef>
              <a:spcAft>
                <a:spcPts val="0"/>
              </a:spcAft>
              <a:buClr>
                <a:schemeClr val="dk1"/>
              </a:buClr>
              <a:buSzPts val="1600"/>
              <a:buChar char="–"/>
              <a:defRPr sz="1600"/>
            </a:lvl4pPr>
            <a:lvl5pPr marL="2286000" lvl="4" indent="-330200" algn="l">
              <a:lnSpc>
                <a:spcPct val="100000"/>
              </a:lnSpc>
              <a:spcBef>
                <a:spcPts val="2200"/>
              </a:spcBef>
              <a:spcAft>
                <a:spcPts val="0"/>
              </a:spcAft>
              <a:buClr>
                <a:schemeClr val="dk1"/>
              </a:buClr>
              <a:buSzPts val="1600"/>
              <a:buChar char="»"/>
              <a:defRPr sz="1600"/>
            </a:lvl5pPr>
            <a:lvl6pPr marL="2743200" lvl="5" indent="-330200" algn="l">
              <a:lnSpc>
                <a:spcPct val="100000"/>
              </a:lnSpc>
              <a:spcBef>
                <a:spcPts val="2200"/>
              </a:spcBef>
              <a:spcAft>
                <a:spcPts val="0"/>
              </a:spcAft>
              <a:buClr>
                <a:schemeClr val="dk1"/>
              </a:buClr>
              <a:buSzPts val="1600"/>
              <a:buChar char="»"/>
              <a:defRPr sz="1600"/>
            </a:lvl6pPr>
            <a:lvl7pPr marL="3200400" lvl="6" indent="-330200" algn="l">
              <a:lnSpc>
                <a:spcPct val="100000"/>
              </a:lnSpc>
              <a:spcBef>
                <a:spcPts val="2200"/>
              </a:spcBef>
              <a:spcAft>
                <a:spcPts val="0"/>
              </a:spcAft>
              <a:buClr>
                <a:schemeClr val="dk1"/>
              </a:buClr>
              <a:buSzPts val="1600"/>
              <a:buChar char="»"/>
              <a:defRPr sz="1600"/>
            </a:lvl7pPr>
            <a:lvl8pPr marL="3657600" lvl="7" indent="-330200" algn="l">
              <a:lnSpc>
                <a:spcPct val="100000"/>
              </a:lnSpc>
              <a:spcBef>
                <a:spcPts val="2200"/>
              </a:spcBef>
              <a:spcAft>
                <a:spcPts val="0"/>
              </a:spcAft>
              <a:buClr>
                <a:schemeClr val="dk1"/>
              </a:buClr>
              <a:buSzPts val="1600"/>
              <a:buChar char="»"/>
              <a:defRPr sz="1600"/>
            </a:lvl8pPr>
            <a:lvl9pPr marL="4114800" lvl="8" indent="-330200" algn="l">
              <a:lnSpc>
                <a:spcPct val="100000"/>
              </a:lnSpc>
              <a:spcBef>
                <a:spcPts val="2200"/>
              </a:spcBef>
              <a:spcAft>
                <a:spcPts val="0"/>
              </a:spcAft>
              <a:buClr>
                <a:schemeClr val="dk1"/>
              </a:buClr>
              <a:buSzPts val="1600"/>
              <a:buChar char="»"/>
              <a:defRPr sz="1600"/>
            </a:lvl9pPr>
          </a:lstStyle>
          <a:p>
            <a:endParaRPr/>
          </a:p>
        </p:txBody>
      </p:sp>
      <p:sp>
        <p:nvSpPr>
          <p:cNvPr id="46" name="Google Shape;46;p10"/>
          <p:cNvSpPr txBox="1">
            <a:spLocks noGrp="1"/>
          </p:cNvSpPr>
          <p:nvPr>
            <p:ph type="sldNum" idx="12"/>
          </p:nvPr>
        </p:nvSpPr>
        <p:spPr>
          <a:xfrm>
            <a:off x="35329813" y="29992638"/>
            <a:ext cx="1392237" cy="13843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3292475" y="1828800"/>
            <a:ext cx="37306249" cy="7680325"/>
          </a:xfrm>
          <a:prstGeom prst="rect">
            <a:avLst/>
          </a:prstGeom>
          <a:noFill/>
          <a:ln>
            <a:noFill/>
          </a:ln>
        </p:spPr>
        <p:txBody>
          <a:bodyPr spcFirstLastPara="1" wrap="square" lIns="215900" tIns="215900" rIns="438900" bIns="2159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11"/>
          <p:cNvSpPr txBox="1">
            <a:spLocks noGrp="1"/>
          </p:cNvSpPr>
          <p:nvPr>
            <p:ph type="body" idx="1"/>
          </p:nvPr>
        </p:nvSpPr>
        <p:spPr>
          <a:xfrm>
            <a:off x="3292475" y="9509125"/>
            <a:ext cx="18576925" cy="23409275"/>
          </a:xfrm>
          <a:prstGeom prst="rect">
            <a:avLst/>
          </a:prstGeom>
          <a:noFill/>
          <a:ln>
            <a:noFill/>
          </a:ln>
        </p:spPr>
        <p:txBody>
          <a:bodyPr spcFirstLastPara="1" wrap="square" lIns="215900" tIns="215900" rIns="438900" bIns="215900" anchor="t" anchorCtr="0">
            <a:noAutofit/>
          </a:bodyPr>
          <a:lstStyle>
            <a:lvl1pPr marL="457200" lvl="0" indent="-406400" algn="l">
              <a:lnSpc>
                <a:spcPct val="100000"/>
              </a:lnSpc>
              <a:spcBef>
                <a:spcPts val="3500"/>
              </a:spcBef>
              <a:spcAft>
                <a:spcPts val="0"/>
              </a:spcAft>
              <a:buClr>
                <a:schemeClr val="dk1"/>
              </a:buClr>
              <a:buSzPts val="2800"/>
              <a:buChar char="•"/>
              <a:defRPr sz="2800"/>
            </a:lvl1pPr>
            <a:lvl2pPr marL="914400" lvl="1" indent="-381000" algn="l">
              <a:lnSpc>
                <a:spcPct val="100000"/>
              </a:lnSpc>
              <a:spcBef>
                <a:spcPts val="3100"/>
              </a:spcBef>
              <a:spcAft>
                <a:spcPts val="0"/>
              </a:spcAft>
              <a:buClr>
                <a:schemeClr val="dk1"/>
              </a:buClr>
              <a:buSzPts val="2400"/>
              <a:buChar char="–"/>
              <a:defRPr sz="2400"/>
            </a:lvl2pPr>
            <a:lvl3pPr marL="1371600" lvl="2" indent="-355600" algn="l">
              <a:lnSpc>
                <a:spcPct val="100000"/>
              </a:lnSpc>
              <a:spcBef>
                <a:spcPts val="2600"/>
              </a:spcBef>
              <a:spcAft>
                <a:spcPts val="0"/>
              </a:spcAft>
              <a:buClr>
                <a:schemeClr val="dk1"/>
              </a:buClr>
              <a:buSzPts val="2000"/>
              <a:buChar char="•"/>
              <a:defRPr sz="2000"/>
            </a:lvl3pPr>
            <a:lvl4pPr marL="1828800" lvl="3" indent="-342900" algn="l">
              <a:lnSpc>
                <a:spcPct val="100000"/>
              </a:lnSpc>
              <a:spcBef>
                <a:spcPts val="2200"/>
              </a:spcBef>
              <a:spcAft>
                <a:spcPts val="0"/>
              </a:spcAft>
              <a:buClr>
                <a:schemeClr val="dk1"/>
              </a:buClr>
              <a:buSzPts val="1800"/>
              <a:buChar char="–"/>
              <a:defRPr sz="1800"/>
            </a:lvl4pPr>
            <a:lvl5pPr marL="2286000" lvl="4" indent="-342900" algn="l">
              <a:lnSpc>
                <a:spcPct val="100000"/>
              </a:lnSpc>
              <a:spcBef>
                <a:spcPts val="2200"/>
              </a:spcBef>
              <a:spcAft>
                <a:spcPts val="0"/>
              </a:spcAft>
              <a:buClr>
                <a:schemeClr val="dk1"/>
              </a:buClr>
              <a:buSzPts val="1800"/>
              <a:buChar char="»"/>
              <a:defRPr sz="1800"/>
            </a:lvl5pPr>
            <a:lvl6pPr marL="2743200" lvl="5" indent="-342900" algn="l">
              <a:lnSpc>
                <a:spcPct val="100000"/>
              </a:lnSpc>
              <a:spcBef>
                <a:spcPts val="2200"/>
              </a:spcBef>
              <a:spcAft>
                <a:spcPts val="0"/>
              </a:spcAft>
              <a:buClr>
                <a:schemeClr val="dk1"/>
              </a:buClr>
              <a:buSzPts val="1800"/>
              <a:buChar char="»"/>
              <a:defRPr sz="1800"/>
            </a:lvl6pPr>
            <a:lvl7pPr marL="3200400" lvl="6" indent="-342900" algn="l">
              <a:lnSpc>
                <a:spcPct val="100000"/>
              </a:lnSpc>
              <a:spcBef>
                <a:spcPts val="2200"/>
              </a:spcBef>
              <a:spcAft>
                <a:spcPts val="0"/>
              </a:spcAft>
              <a:buClr>
                <a:schemeClr val="dk1"/>
              </a:buClr>
              <a:buSzPts val="1800"/>
              <a:buChar char="»"/>
              <a:defRPr sz="1800"/>
            </a:lvl7pPr>
            <a:lvl8pPr marL="3657600" lvl="7" indent="-342900" algn="l">
              <a:lnSpc>
                <a:spcPct val="100000"/>
              </a:lnSpc>
              <a:spcBef>
                <a:spcPts val="2200"/>
              </a:spcBef>
              <a:spcAft>
                <a:spcPts val="0"/>
              </a:spcAft>
              <a:buClr>
                <a:schemeClr val="dk1"/>
              </a:buClr>
              <a:buSzPts val="1800"/>
              <a:buChar char="»"/>
              <a:defRPr sz="1800"/>
            </a:lvl8pPr>
            <a:lvl9pPr marL="4114800" lvl="8" indent="-342900" algn="l">
              <a:lnSpc>
                <a:spcPct val="100000"/>
              </a:lnSpc>
              <a:spcBef>
                <a:spcPts val="2200"/>
              </a:spcBef>
              <a:spcAft>
                <a:spcPts val="0"/>
              </a:spcAft>
              <a:buClr>
                <a:schemeClr val="dk1"/>
              </a:buClr>
              <a:buSzPts val="1800"/>
              <a:buChar char="»"/>
              <a:defRPr sz="1800"/>
            </a:lvl9pPr>
          </a:lstStyle>
          <a:p>
            <a:endParaRPr/>
          </a:p>
        </p:txBody>
      </p:sp>
      <p:sp>
        <p:nvSpPr>
          <p:cNvPr id="50" name="Google Shape;50;p11"/>
          <p:cNvSpPr txBox="1">
            <a:spLocks noGrp="1"/>
          </p:cNvSpPr>
          <p:nvPr>
            <p:ph type="body" idx="2"/>
          </p:nvPr>
        </p:nvSpPr>
        <p:spPr>
          <a:xfrm>
            <a:off x="22021800" y="9509125"/>
            <a:ext cx="18576925" cy="23409275"/>
          </a:xfrm>
          <a:prstGeom prst="rect">
            <a:avLst/>
          </a:prstGeom>
          <a:noFill/>
          <a:ln>
            <a:noFill/>
          </a:ln>
        </p:spPr>
        <p:txBody>
          <a:bodyPr spcFirstLastPara="1" wrap="square" lIns="215900" tIns="215900" rIns="438900" bIns="215900" anchor="t" anchorCtr="0">
            <a:noAutofit/>
          </a:bodyPr>
          <a:lstStyle>
            <a:lvl1pPr marL="457200" lvl="0" indent="-406400" algn="l">
              <a:lnSpc>
                <a:spcPct val="100000"/>
              </a:lnSpc>
              <a:spcBef>
                <a:spcPts val="3500"/>
              </a:spcBef>
              <a:spcAft>
                <a:spcPts val="0"/>
              </a:spcAft>
              <a:buClr>
                <a:schemeClr val="dk1"/>
              </a:buClr>
              <a:buSzPts val="2800"/>
              <a:buChar char="•"/>
              <a:defRPr sz="2800"/>
            </a:lvl1pPr>
            <a:lvl2pPr marL="914400" lvl="1" indent="-381000" algn="l">
              <a:lnSpc>
                <a:spcPct val="100000"/>
              </a:lnSpc>
              <a:spcBef>
                <a:spcPts val="3100"/>
              </a:spcBef>
              <a:spcAft>
                <a:spcPts val="0"/>
              </a:spcAft>
              <a:buClr>
                <a:schemeClr val="dk1"/>
              </a:buClr>
              <a:buSzPts val="2400"/>
              <a:buChar char="–"/>
              <a:defRPr sz="2400"/>
            </a:lvl2pPr>
            <a:lvl3pPr marL="1371600" lvl="2" indent="-355600" algn="l">
              <a:lnSpc>
                <a:spcPct val="100000"/>
              </a:lnSpc>
              <a:spcBef>
                <a:spcPts val="2600"/>
              </a:spcBef>
              <a:spcAft>
                <a:spcPts val="0"/>
              </a:spcAft>
              <a:buClr>
                <a:schemeClr val="dk1"/>
              </a:buClr>
              <a:buSzPts val="2000"/>
              <a:buChar char="•"/>
              <a:defRPr sz="2000"/>
            </a:lvl3pPr>
            <a:lvl4pPr marL="1828800" lvl="3" indent="-342900" algn="l">
              <a:lnSpc>
                <a:spcPct val="100000"/>
              </a:lnSpc>
              <a:spcBef>
                <a:spcPts val="2200"/>
              </a:spcBef>
              <a:spcAft>
                <a:spcPts val="0"/>
              </a:spcAft>
              <a:buClr>
                <a:schemeClr val="dk1"/>
              </a:buClr>
              <a:buSzPts val="1800"/>
              <a:buChar char="–"/>
              <a:defRPr sz="1800"/>
            </a:lvl4pPr>
            <a:lvl5pPr marL="2286000" lvl="4" indent="-342900" algn="l">
              <a:lnSpc>
                <a:spcPct val="100000"/>
              </a:lnSpc>
              <a:spcBef>
                <a:spcPts val="2200"/>
              </a:spcBef>
              <a:spcAft>
                <a:spcPts val="0"/>
              </a:spcAft>
              <a:buClr>
                <a:schemeClr val="dk1"/>
              </a:buClr>
              <a:buSzPts val="1800"/>
              <a:buChar char="»"/>
              <a:defRPr sz="1800"/>
            </a:lvl5pPr>
            <a:lvl6pPr marL="2743200" lvl="5" indent="-342900" algn="l">
              <a:lnSpc>
                <a:spcPct val="100000"/>
              </a:lnSpc>
              <a:spcBef>
                <a:spcPts val="2200"/>
              </a:spcBef>
              <a:spcAft>
                <a:spcPts val="0"/>
              </a:spcAft>
              <a:buClr>
                <a:schemeClr val="dk1"/>
              </a:buClr>
              <a:buSzPts val="1800"/>
              <a:buChar char="»"/>
              <a:defRPr sz="1800"/>
            </a:lvl6pPr>
            <a:lvl7pPr marL="3200400" lvl="6" indent="-342900" algn="l">
              <a:lnSpc>
                <a:spcPct val="100000"/>
              </a:lnSpc>
              <a:spcBef>
                <a:spcPts val="2200"/>
              </a:spcBef>
              <a:spcAft>
                <a:spcPts val="0"/>
              </a:spcAft>
              <a:buClr>
                <a:schemeClr val="dk1"/>
              </a:buClr>
              <a:buSzPts val="1800"/>
              <a:buChar char="»"/>
              <a:defRPr sz="1800"/>
            </a:lvl7pPr>
            <a:lvl8pPr marL="3657600" lvl="7" indent="-342900" algn="l">
              <a:lnSpc>
                <a:spcPct val="100000"/>
              </a:lnSpc>
              <a:spcBef>
                <a:spcPts val="2200"/>
              </a:spcBef>
              <a:spcAft>
                <a:spcPts val="0"/>
              </a:spcAft>
              <a:buClr>
                <a:schemeClr val="dk1"/>
              </a:buClr>
              <a:buSzPts val="1800"/>
              <a:buChar char="»"/>
              <a:defRPr sz="1800"/>
            </a:lvl8pPr>
            <a:lvl9pPr marL="4114800" lvl="8" indent="-342900" algn="l">
              <a:lnSpc>
                <a:spcPct val="100000"/>
              </a:lnSpc>
              <a:spcBef>
                <a:spcPts val="2200"/>
              </a:spcBef>
              <a:spcAft>
                <a:spcPts val="0"/>
              </a:spcAft>
              <a:buClr>
                <a:schemeClr val="dk1"/>
              </a:buClr>
              <a:buSzPts val="1800"/>
              <a:buChar char="»"/>
              <a:defRPr sz="1800"/>
            </a:lvl9pPr>
          </a:lstStyle>
          <a:p>
            <a:endParaRPr/>
          </a:p>
        </p:txBody>
      </p:sp>
      <p:sp>
        <p:nvSpPr>
          <p:cNvPr id="51" name="Google Shape;51;p11"/>
          <p:cNvSpPr txBox="1">
            <a:spLocks noGrp="1"/>
          </p:cNvSpPr>
          <p:nvPr>
            <p:ph type="sldNum" idx="12"/>
          </p:nvPr>
        </p:nvSpPr>
        <p:spPr>
          <a:xfrm>
            <a:off x="35329813" y="29992638"/>
            <a:ext cx="1392237" cy="13843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292475" y="1828800"/>
            <a:ext cx="37306249" cy="7680325"/>
          </a:xfrm>
          <a:prstGeom prst="rect">
            <a:avLst/>
          </a:prstGeom>
          <a:noFill/>
          <a:ln>
            <a:noFill/>
          </a:ln>
        </p:spPr>
        <p:txBody>
          <a:bodyPr spcFirstLastPara="1" wrap="square" lIns="215900" tIns="215900" rIns="438900" bIns="215900" anchor="ctr" anchorCtr="0">
            <a:noAutofit/>
          </a:bodyPr>
          <a:lstStyle>
            <a:lvl1pPr marR="0" lvl="0" algn="ctr" rtl="0">
              <a:lnSpc>
                <a:spcPct val="100000"/>
              </a:lnSpc>
              <a:spcBef>
                <a:spcPts val="0"/>
              </a:spcBef>
              <a:spcAft>
                <a:spcPts val="0"/>
              </a:spcAft>
              <a:buClr>
                <a:srgbClr val="000000"/>
              </a:buClr>
              <a:buSzPts val="1400"/>
              <a:buFont typeface="Arial"/>
              <a:buNone/>
              <a:defRPr sz="211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11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11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11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11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11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11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11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11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3292475" y="9509125"/>
            <a:ext cx="37306249" cy="23409275"/>
          </a:xfrm>
          <a:prstGeom prst="rect">
            <a:avLst/>
          </a:prstGeom>
          <a:noFill/>
          <a:ln>
            <a:noFill/>
          </a:ln>
        </p:spPr>
        <p:txBody>
          <a:bodyPr spcFirstLastPara="1" wrap="square" lIns="215900" tIns="215900" rIns="438900" bIns="215900" anchor="t" anchorCtr="0">
            <a:noAutofit/>
          </a:bodyPr>
          <a:lstStyle>
            <a:lvl1pPr marL="457200" marR="0" lvl="0" indent="-1206500" algn="l" rtl="0">
              <a:lnSpc>
                <a:spcPct val="100000"/>
              </a:lnSpc>
              <a:spcBef>
                <a:spcPts val="350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rtl="0">
              <a:lnSpc>
                <a:spcPct val="100000"/>
              </a:lnSpc>
              <a:spcBef>
                <a:spcPts val="310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rtl="0">
              <a:lnSpc>
                <a:spcPct val="100000"/>
              </a:lnSpc>
              <a:spcBef>
                <a:spcPts val="26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rtl="0">
              <a:lnSpc>
                <a:spcPct val="100000"/>
              </a:lnSpc>
              <a:spcBef>
                <a:spcPts val="220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rtl="0">
              <a:lnSpc>
                <a:spcPct val="100000"/>
              </a:lnSpc>
              <a:spcBef>
                <a:spcPts val="220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838200" algn="l" rtl="0">
              <a:lnSpc>
                <a:spcPct val="100000"/>
              </a:lnSpc>
              <a:spcBef>
                <a:spcPts val="220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6pPr>
            <a:lvl7pPr marL="3200400" marR="0" lvl="6" indent="-838200" algn="l" rtl="0">
              <a:lnSpc>
                <a:spcPct val="100000"/>
              </a:lnSpc>
              <a:spcBef>
                <a:spcPts val="220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7pPr>
            <a:lvl8pPr marL="3657600" marR="0" lvl="7" indent="-838200" algn="l" rtl="0">
              <a:lnSpc>
                <a:spcPct val="100000"/>
              </a:lnSpc>
              <a:spcBef>
                <a:spcPts val="220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8pPr>
            <a:lvl9pPr marL="4114800" marR="0" lvl="8" indent="-838200" algn="l" rtl="0">
              <a:lnSpc>
                <a:spcPct val="100000"/>
              </a:lnSpc>
              <a:spcBef>
                <a:spcPts val="220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35329813" y="29992638"/>
            <a:ext cx="1392237" cy="1384300"/>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jpg"/><Relationship Id="rId18" Type="http://schemas.openxmlformats.org/officeDocument/2006/relationships/hyperlink" Target="https://arxiv.org/pdf/1909.01406v1.pdf" TargetMode="External"/><Relationship Id="rId26" Type="http://schemas.openxmlformats.org/officeDocument/2006/relationships/image" Target="../media/image20.png"/><Relationship Id="rId3" Type="http://schemas.openxmlformats.org/officeDocument/2006/relationships/image" Target="../media/image1.png"/><Relationship Id="rId21"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10.jpg"/><Relationship Id="rId17" Type="http://schemas.openxmlformats.org/officeDocument/2006/relationships/hyperlink" Target="https://www.unige.ch/isdc/ferrigno/files/6615/1910/8981/2017-12-17_Lecture_Notes_limited.pdf" TargetMode="External"/><Relationship Id="rId25" Type="http://schemas.openxmlformats.org/officeDocument/2006/relationships/image" Target="../media/image19.png"/><Relationship Id="rId33" Type="http://schemas.openxmlformats.org/officeDocument/2006/relationships/hyperlink" Target="http://astra-planner.soton.ac.uk/" TargetMode="External"/><Relationship Id="rId2" Type="http://schemas.openxmlformats.org/officeDocument/2006/relationships/notesSlide" Target="../notesSlides/notesSlide1.xml"/><Relationship Id="rId16" Type="http://schemas.openxmlformats.org/officeDocument/2006/relationships/hyperlink" Target="http://hitoshi.berkeley.edu/129A/Cahn-Goldhaber/chapter2.pdf" TargetMode="External"/><Relationship Id="rId20" Type="http://schemas.openxmlformats.org/officeDocument/2006/relationships/image" Target="../media/image14.png"/><Relationship Id="rId29"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24" Type="http://schemas.openxmlformats.org/officeDocument/2006/relationships/image" Target="../media/image18.png"/><Relationship Id="rId32" Type="http://schemas.openxmlformats.org/officeDocument/2006/relationships/image" Target="../media/image26.png"/><Relationship Id="rId5" Type="http://schemas.openxmlformats.org/officeDocument/2006/relationships/image" Target="../media/image3.png"/><Relationship Id="rId15" Type="http://schemas.openxmlformats.org/officeDocument/2006/relationships/image" Target="../media/image13.jpg"/><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image" Target="../media/image8.jpg"/><Relationship Id="rId19" Type="http://schemas.openxmlformats.org/officeDocument/2006/relationships/hyperlink" Target="http://via.library.depaul.edu/ahac/2017/poster3/" TargetMode="External"/><Relationship Id="rId31" Type="http://schemas.openxmlformats.org/officeDocument/2006/relationships/image" Target="../media/image25.jp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jpg"/><Relationship Id="rId22" Type="http://schemas.openxmlformats.org/officeDocument/2006/relationships/image" Target="../media/image16.png"/><Relationship Id="rId27" Type="http://schemas.openxmlformats.org/officeDocument/2006/relationships/image" Target="../media/image21.png"/><Relationship Id="rId30" Type="http://schemas.openxmlformats.org/officeDocument/2006/relationships/image" Target="../media/image24.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82C83"/>
        </a:solidFill>
        <a:effectLst/>
      </p:bgPr>
    </p:bg>
    <p:spTree>
      <p:nvGrpSpPr>
        <p:cNvPr id="1" name="Shape 64"/>
        <p:cNvGrpSpPr/>
        <p:nvPr/>
      </p:nvGrpSpPr>
      <p:grpSpPr>
        <a:xfrm>
          <a:off x="0" y="0"/>
          <a:ext cx="0" cy="0"/>
          <a:chOff x="0" y="0"/>
          <a:chExt cx="0" cy="0"/>
        </a:xfrm>
      </p:grpSpPr>
      <p:sp>
        <p:nvSpPr>
          <p:cNvPr id="65" name="Google Shape;65;g8e71cd4575_1_0"/>
          <p:cNvSpPr txBox="1"/>
          <p:nvPr/>
        </p:nvSpPr>
        <p:spPr>
          <a:xfrm>
            <a:off x="32310038" y="30105850"/>
            <a:ext cx="10588200" cy="1874100"/>
          </a:xfrm>
          <a:prstGeom prst="rect">
            <a:avLst/>
          </a:prstGeom>
          <a:solidFill>
            <a:schemeClr val="lt1"/>
          </a:solidFill>
          <a:ln>
            <a:noFill/>
          </a:ln>
        </p:spPr>
        <p:txBody>
          <a:bodyPr spcFirstLastPara="1" wrap="square" lIns="0" tIns="0" rIns="40625" bIns="0" anchor="t" anchorCtr="0">
            <a:noAutofit/>
          </a:bodyPr>
          <a:lstStyle/>
          <a:p>
            <a:pPr marL="39687" marR="0" lvl="0" indent="0" algn="ctr" rtl="0">
              <a:lnSpc>
                <a:spcPct val="100000"/>
              </a:lnSpc>
              <a:spcBef>
                <a:spcPts val="12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g8e71cd4575_1_0"/>
          <p:cNvSpPr txBox="1"/>
          <p:nvPr/>
        </p:nvSpPr>
        <p:spPr>
          <a:xfrm>
            <a:off x="32282900" y="6205900"/>
            <a:ext cx="10588200" cy="6485400"/>
          </a:xfrm>
          <a:prstGeom prst="rect">
            <a:avLst/>
          </a:prstGeom>
          <a:solidFill>
            <a:schemeClr val="lt1"/>
          </a:solidFill>
          <a:ln>
            <a:noFill/>
          </a:ln>
        </p:spPr>
        <p:txBody>
          <a:bodyPr spcFirstLastPara="1" wrap="square" lIns="0" tIns="0" rIns="40625" bIns="0" anchor="t" anchorCtr="0">
            <a:noAutofit/>
          </a:bodyPr>
          <a:lstStyle/>
          <a:p>
            <a:pPr marL="0" lvl="0" indent="0" algn="just" rtl="0">
              <a:lnSpc>
                <a:spcPct val="115000"/>
              </a:lnSpc>
              <a:spcBef>
                <a:spcPts val="0"/>
              </a:spcBef>
              <a:spcAft>
                <a:spcPts val="0"/>
              </a:spcAft>
              <a:buClr>
                <a:schemeClr val="dk1"/>
              </a:buClr>
              <a:buSzPts val="1100"/>
              <a:buFont typeface="Arial"/>
              <a:buNone/>
            </a:pPr>
            <a:endParaRPr sz="2500"/>
          </a:p>
          <a:p>
            <a:pPr marL="0" lvl="0" indent="0" algn="just" rtl="0">
              <a:lnSpc>
                <a:spcPct val="115000"/>
              </a:lnSpc>
              <a:spcBef>
                <a:spcPts val="0"/>
              </a:spcBef>
              <a:spcAft>
                <a:spcPts val="0"/>
              </a:spcAft>
              <a:buClr>
                <a:schemeClr val="dk1"/>
              </a:buClr>
              <a:buSzPts val="1100"/>
              <a:buFont typeface="Arial"/>
              <a:buNone/>
            </a:pPr>
            <a:endParaRPr sz="2600">
              <a:latin typeface="Times New Roman"/>
              <a:ea typeface="Times New Roman"/>
              <a:cs typeface="Times New Roman"/>
              <a:sym typeface="Times New Roman"/>
            </a:endParaRPr>
          </a:p>
        </p:txBody>
      </p:sp>
      <p:sp>
        <p:nvSpPr>
          <p:cNvPr id="67" name="Google Shape;67;g8e71cd4575_1_0"/>
          <p:cNvSpPr txBox="1"/>
          <p:nvPr/>
        </p:nvSpPr>
        <p:spPr>
          <a:xfrm>
            <a:off x="871525" y="6205900"/>
            <a:ext cx="10588200" cy="5535300"/>
          </a:xfrm>
          <a:prstGeom prst="rect">
            <a:avLst/>
          </a:prstGeom>
          <a:solidFill>
            <a:schemeClr val="lt1"/>
          </a:solid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endParaRPr sz="2500">
              <a:solidFill>
                <a:schemeClr val="dk1"/>
              </a:solidFill>
            </a:endParaRPr>
          </a:p>
        </p:txBody>
      </p:sp>
      <p:sp>
        <p:nvSpPr>
          <p:cNvPr id="68" name="Google Shape;68;g8e71cd4575_1_0"/>
          <p:cNvSpPr txBox="1"/>
          <p:nvPr/>
        </p:nvSpPr>
        <p:spPr>
          <a:xfrm>
            <a:off x="843325" y="12799025"/>
            <a:ext cx="10588200" cy="7834200"/>
          </a:xfrm>
          <a:prstGeom prst="rect">
            <a:avLst/>
          </a:prstGeom>
          <a:solidFill>
            <a:schemeClr val="lt1"/>
          </a:solid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endParaRPr sz="220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en-US" sz="2200">
                <a:solidFill>
                  <a:schemeClr val="dk1"/>
                </a:solidFill>
                <a:latin typeface="Times New Roman"/>
                <a:ea typeface="Times New Roman"/>
                <a:cs typeface="Times New Roman"/>
                <a:sym typeface="Times New Roman"/>
              </a:rPr>
              <a:t> </a:t>
            </a:r>
            <a:endParaRPr sz="220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endParaRPr sz="2200"/>
          </a:p>
        </p:txBody>
      </p:sp>
      <p:sp>
        <p:nvSpPr>
          <p:cNvPr id="69" name="Google Shape;69;g8e71cd4575_1_0"/>
          <p:cNvSpPr txBox="1"/>
          <p:nvPr/>
        </p:nvSpPr>
        <p:spPr>
          <a:xfrm>
            <a:off x="838200" y="21817325"/>
            <a:ext cx="10638900" cy="10209000"/>
          </a:xfrm>
          <a:prstGeom prst="rect">
            <a:avLst/>
          </a:prstGeom>
          <a:solidFill>
            <a:schemeClr val="lt1"/>
          </a:solidFill>
          <a:ln>
            <a:noFill/>
          </a:ln>
        </p:spPr>
        <p:txBody>
          <a:bodyPr spcFirstLastPara="1" wrap="square" lIns="0" tIns="0" rIns="40625" bIns="0" anchor="t" anchorCtr="0">
            <a:noAutofit/>
          </a:bodyPr>
          <a:lstStyle/>
          <a:p>
            <a:pPr marL="0" lvl="0" indent="0" algn="just" rtl="0">
              <a:lnSpc>
                <a:spcPct val="115000"/>
              </a:lnSpc>
              <a:spcBef>
                <a:spcPts val="1200"/>
              </a:spcBef>
              <a:spcAft>
                <a:spcPts val="0"/>
              </a:spcAft>
              <a:buClr>
                <a:schemeClr val="dk1"/>
              </a:buClr>
              <a:buSzPts val="1100"/>
              <a:buFont typeface="Arial"/>
              <a:buNone/>
            </a:pPr>
            <a:endParaRPr sz="25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5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5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5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5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5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5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5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5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1200"/>
              </a:spcAft>
              <a:buClr>
                <a:schemeClr val="dk1"/>
              </a:buClr>
              <a:buSzPts val="1100"/>
              <a:buFont typeface="Arial"/>
              <a:buNone/>
            </a:pPr>
            <a:endParaRPr sz="2500" b="0" i="0" u="none" strike="noStrike" cap="none">
              <a:latin typeface="Arial"/>
              <a:ea typeface="Arial"/>
              <a:cs typeface="Arial"/>
              <a:sym typeface="Arial"/>
            </a:endParaRPr>
          </a:p>
        </p:txBody>
      </p:sp>
      <p:sp>
        <p:nvSpPr>
          <p:cNvPr id="70" name="Google Shape;70;g8e71cd4575_1_0"/>
          <p:cNvSpPr txBox="1"/>
          <p:nvPr/>
        </p:nvSpPr>
        <p:spPr>
          <a:xfrm flipH="1">
            <a:off x="12363450" y="19901550"/>
            <a:ext cx="9345600" cy="12105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71" name="Google Shape;71;g8e71cd4575_1_0"/>
          <p:cNvSpPr txBox="1"/>
          <p:nvPr/>
        </p:nvSpPr>
        <p:spPr>
          <a:xfrm rot="10800000" flipH="1">
            <a:off x="22297575" y="19891475"/>
            <a:ext cx="9149400" cy="12126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72" name="Google Shape;72;g8e71cd4575_1_0"/>
          <p:cNvSpPr txBox="1"/>
          <p:nvPr/>
        </p:nvSpPr>
        <p:spPr>
          <a:xfrm>
            <a:off x="12278700" y="6205900"/>
            <a:ext cx="9345600" cy="12260400"/>
          </a:xfrm>
          <a:prstGeom prst="rect">
            <a:avLst/>
          </a:prstGeom>
          <a:solidFill>
            <a:schemeClr val="lt1"/>
          </a:solid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endParaRPr/>
          </a:p>
        </p:txBody>
      </p:sp>
      <p:sp>
        <p:nvSpPr>
          <p:cNvPr id="73" name="Google Shape;73;g8e71cd4575_1_0"/>
          <p:cNvSpPr txBox="1"/>
          <p:nvPr/>
        </p:nvSpPr>
        <p:spPr>
          <a:xfrm>
            <a:off x="838200" y="765650"/>
            <a:ext cx="42245400" cy="4337100"/>
          </a:xfrm>
          <a:prstGeom prst="rect">
            <a:avLst/>
          </a:prstGeom>
          <a:solidFill>
            <a:schemeClr val="lt1"/>
          </a:solidFill>
          <a:ln>
            <a:noFill/>
          </a:ln>
        </p:spPr>
        <p:txBody>
          <a:bodyPr spcFirstLastPara="1" wrap="square" lIns="114300" tIns="114300" rIns="233675" bIns="114300" anchor="t"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0" i="0" u="none" strike="noStrike" cap="none">
              <a:solidFill>
                <a:schemeClr val="dk1"/>
              </a:solidFill>
              <a:latin typeface="Arial"/>
              <a:ea typeface="Arial"/>
              <a:cs typeface="Arial"/>
              <a:sym typeface="Arial"/>
            </a:endParaRPr>
          </a:p>
        </p:txBody>
      </p:sp>
      <p:sp>
        <p:nvSpPr>
          <p:cNvPr id="74" name="Google Shape;74;g8e71cd4575_1_0"/>
          <p:cNvSpPr txBox="1"/>
          <p:nvPr/>
        </p:nvSpPr>
        <p:spPr>
          <a:xfrm>
            <a:off x="32624150" y="30228575"/>
            <a:ext cx="10035000" cy="1584600"/>
          </a:xfrm>
          <a:prstGeom prst="rect">
            <a:avLst/>
          </a:prstGeom>
          <a:solidFill>
            <a:schemeClr val="lt1"/>
          </a:solidFill>
          <a:ln>
            <a:noFill/>
          </a:ln>
        </p:spPr>
        <p:txBody>
          <a:bodyPr spcFirstLastPara="1" wrap="square" lIns="0" tIns="0" rIns="40625" bIns="0" anchor="t" anchorCtr="0">
            <a:noAutofit/>
          </a:bodyPr>
          <a:lstStyle/>
          <a:p>
            <a:pPr marL="0" marR="0" lvl="0" indent="0" algn="l" rtl="0">
              <a:lnSpc>
                <a:spcPct val="115000"/>
              </a:lnSpc>
              <a:spcBef>
                <a:spcPts val="0"/>
              </a:spcBef>
              <a:spcAft>
                <a:spcPts val="0"/>
              </a:spcAft>
              <a:buClr>
                <a:srgbClr val="000000"/>
              </a:buClr>
              <a:buSzPts val="2400"/>
              <a:buFont typeface="Times"/>
              <a:buNone/>
            </a:pPr>
            <a:r>
              <a:rPr lang="en-US" sz="2400" b="0" i="0" u="none" strike="noStrike" cap="none">
                <a:solidFill>
                  <a:srgbClr val="000000"/>
                </a:solidFill>
                <a:latin typeface="Times New Roman"/>
                <a:ea typeface="Times New Roman"/>
                <a:cs typeface="Times New Roman"/>
                <a:sym typeface="Times New Roman"/>
              </a:rPr>
              <a:t>Funding support provided by: </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400"/>
              <a:buFont typeface="Times"/>
              <a:buNone/>
            </a:pPr>
            <a:r>
              <a:rPr lang="en-US" sz="2600" b="0" i="0" u="none" strike="noStrike" cap="none">
                <a:solidFill>
                  <a:srgbClr val="000000"/>
                </a:solidFill>
                <a:latin typeface="Times New Roman"/>
                <a:ea typeface="Times New Roman"/>
                <a:cs typeface="Times New Roman"/>
                <a:sym typeface="Times New Roman"/>
              </a:rPr>
              <a:t>	</a:t>
            </a:r>
            <a:r>
              <a:rPr lang="en-US" sz="2000" b="0" i="0" u="none" strike="noStrike" cap="none">
                <a:solidFill>
                  <a:srgbClr val="000000"/>
                </a:solidFill>
                <a:latin typeface="Times New Roman"/>
                <a:ea typeface="Times New Roman"/>
                <a:cs typeface="Times New Roman"/>
                <a:sym typeface="Times New Roman"/>
              </a:rPr>
              <a:t>NASA’s Minnesota Space Grant Consortium - a higher education program</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400"/>
              <a:buFont typeface="Times"/>
              <a:buNone/>
            </a:pPr>
            <a:r>
              <a:rPr lang="en-US" sz="2000" b="0" i="0" u="none" strike="noStrike" cap="none">
                <a:solidFill>
                  <a:srgbClr val="000000"/>
                </a:solidFill>
                <a:latin typeface="Times New Roman"/>
                <a:ea typeface="Times New Roman"/>
                <a:cs typeface="Times New Roman"/>
                <a:sym typeface="Times New Roman"/>
              </a:rPr>
              <a:t>	St. Catherine University Summer Scholars Program </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400"/>
              <a:buFont typeface="Times"/>
              <a:buNone/>
            </a:pPr>
            <a:r>
              <a:rPr lang="en-US" sz="2000" b="0" i="0" u="none" strike="noStrike" cap="none">
                <a:solidFill>
                  <a:srgbClr val="000000"/>
                </a:solidFill>
                <a:latin typeface="Times New Roman"/>
                <a:ea typeface="Times New Roman"/>
                <a:cs typeface="Times New Roman"/>
                <a:sym typeface="Times New Roman"/>
              </a:rPr>
              <a:t>	Morris Academic Partnership and the University of Minnesota Morris</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200" b="0" i="0" u="none" strike="noStrike" cap="none">
              <a:solidFill>
                <a:srgbClr val="000000"/>
              </a:solidFill>
              <a:latin typeface="Times"/>
              <a:ea typeface="Times"/>
              <a:cs typeface="Times"/>
              <a:sym typeface="Times"/>
            </a:endParaRPr>
          </a:p>
          <a:p>
            <a:pPr marL="39687" marR="0" lvl="0" indent="0" algn="ctr" rtl="0">
              <a:lnSpc>
                <a:spcPct val="100000"/>
              </a:lnSpc>
              <a:spcBef>
                <a:spcPts val="1200"/>
              </a:spcBef>
              <a:spcAft>
                <a:spcPts val="0"/>
              </a:spcAft>
              <a:buClr>
                <a:schemeClr val="dk1"/>
              </a:buClr>
              <a:buSzPts val="1800"/>
              <a:buFont typeface="Arial"/>
              <a:buNone/>
            </a:pPr>
            <a:endParaRPr sz="1600" b="0" i="0" u="none" strike="noStrike" cap="none">
              <a:solidFill>
                <a:schemeClr val="dk1"/>
              </a:solidFill>
              <a:latin typeface="Arial"/>
              <a:ea typeface="Arial"/>
              <a:cs typeface="Arial"/>
              <a:sym typeface="Arial"/>
            </a:endParaRPr>
          </a:p>
        </p:txBody>
      </p:sp>
      <p:sp>
        <p:nvSpPr>
          <p:cNvPr id="75" name="Google Shape;75;g8e71cd4575_1_0"/>
          <p:cNvSpPr txBox="1"/>
          <p:nvPr/>
        </p:nvSpPr>
        <p:spPr>
          <a:xfrm>
            <a:off x="32282875" y="14026763"/>
            <a:ext cx="10588200" cy="7504500"/>
          </a:xfrm>
          <a:prstGeom prst="rect">
            <a:avLst/>
          </a:prstGeom>
          <a:solidFill>
            <a:schemeClr val="lt1"/>
          </a:solidFill>
          <a:ln>
            <a:noFill/>
          </a:ln>
        </p:spPr>
        <p:txBody>
          <a:bodyPr spcFirstLastPara="1" wrap="square" lIns="0" tIns="0" rIns="40625" bIns="0" anchor="t" anchorCtr="0">
            <a:noAutofit/>
          </a:bodyPr>
          <a:lstStyle/>
          <a:p>
            <a:pPr marL="0" lvl="0" indent="0" algn="just" rtl="0">
              <a:spcBef>
                <a:spcPts val="0"/>
              </a:spcBef>
              <a:spcAft>
                <a:spcPts val="0"/>
              </a:spcAft>
              <a:buClr>
                <a:schemeClr val="dk1"/>
              </a:buClr>
              <a:buSzPts val="1100"/>
              <a:buFont typeface="Arial"/>
              <a:buNone/>
            </a:pPr>
            <a:endParaRPr sz="2500">
              <a:solidFill>
                <a:schemeClr val="dk1"/>
              </a:solidFill>
            </a:endParaRPr>
          </a:p>
        </p:txBody>
      </p:sp>
      <p:sp>
        <p:nvSpPr>
          <p:cNvPr id="76" name="Google Shape;76;g8e71cd4575_1_0"/>
          <p:cNvSpPr txBox="1"/>
          <p:nvPr/>
        </p:nvSpPr>
        <p:spPr>
          <a:xfrm>
            <a:off x="1019700" y="6404200"/>
            <a:ext cx="10231200" cy="5093400"/>
          </a:xfrm>
          <a:prstGeom prst="rect">
            <a:avLst/>
          </a:prstGeom>
          <a:solidFill>
            <a:schemeClr val="lt1"/>
          </a:solid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Hydrogen or Helium filled High Altitude Balloons (HABs) carrying scientific instrumentation has been used by </a:t>
            </a:r>
            <a:r>
              <a:rPr lang="en-US" sz="24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St. Catherine University all women research team</a:t>
            </a:r>
            <a:r>
              <a:rPr lang="en-US" sz="2400">
                <a:solidFill>
                  <a:schemeClr val="dk1"/>
                </a:solidFill>
                <a:latin typeface="Times New Roman"/>
                <a:ea typeface="Times New Roman"/>
                <a:cs typeface="Times New Roman"/>
                <a:sym typeface="Times New Roman"/>
              </a:rPr>
              <a:t> to explore Earth’s atmosphere. These balloons are typically made of latex, allowing them to expand until bursting at approximately 32 km due to the pressure difference. This altitude is recognized as the stratospheric region of the atmosphere, considered to be an area with near-space conditions. By conducting this research via HABs, it has been possible to provide a broader understanding of the importance of pressure, uncharged and charged cosmic rays, and temperature in the upper regions of the atmosphere to the general community, and to widen the scope of ballooning research. The scope of this work is to expand eclipse research conducted by St. Catherine University during the 2017 eclipse and to introduce new instrumentation to observe atmospheric changes caused by solar obscuration during the 2023 and 2024 solar eclipses.</a:t>
            </a:r>
            <a:endParaRPr sz="2400">
              <a:solidFill>
                <a:schemeClr val="dk1"/>
              </a:solidFill>
            </a:endParaRPr>
          </a:p>
        </p:txBody>
      </p:sp>
      <p:pic>
        <p:nvPicPr>
          <p:cNvPr id="77" name="Google Shape;77;g8e71cd4575_1_0"/>
          <p:cNvPicPr preferRelativeResize="0"/>
          <p:nvPr/>
        </p:nvPicPr>
        <p:blipFill rotWithShape="1">
          <a:blip r:embed="rId3">
            <a:alphaModFix/>
          </a:blip>
          <a:srcRect/>
          <a:stretch/>
        </p:blipFill>
        <p:spPr>
          <a:xfrm>
            <a:off x="35747325" y="792974"/>
            <a:ext cx="7163875" cy="1686000"/>
          </a:xfrm>
          <a:prstGeom prst="rect">
            <a:avLst/>
          </a:prstGeom>
          <a:noFill/>
          <a:ln>
            <a:noFill/>
          </a:ln>
        </p:spPr>
      </p:pic>
      <p:sp>
        <p:nvSpPr>
          <p:cNvPr id="78" name="Google Shape;78;g8e71cd4575_1_0"/>
          <p:cNvSpPr txBox="1"/>
          <p:nvPr/>
        </p:nvSpPr>
        <p:spPr>
          <a:xfrm>
            <a:off x="28051125" y="9682162"/>
            <a:ext cx="185700" cy="4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79" name="Google Shape;79;g8e71cd4575_1_0"/>
          <p:cNvPicPr preferRelativeResize="0"/>
          <p:nvPr/>
        </p:nvPicPr>
        <p:blipFill rotWithShape="1">
          <a:blip r:embed="rId4">
            <a:alphaModFix/>
          </a:blip>
          <a:srcRect/>
          <a:stretch/>
        </p:blipFill>
        <p:spPr>
          <a:xfrm>
            <a:off x="37207775" y="2889575"/>
            <a:ext cx="4965900" cy="1503361"/>
          </a:xfrm>
          <a:prstGeom prst="rect">
            <a:avLst/>
          </a:prstGeom>
          <a:noFill/>
          <a:ln>
            <a:noFill/>
          </a:ln>
        </p:spPr>
      </p:pic>
      <p:sp>
        <p:nvSpPr>
          <p:cNvPr id="80" name="Google Shape;80;g8e71cd4575_1_0"/>
          <p:cNvSpPr txBox="1"/>
          <p:nvPr/>
        </p:nvSpPr>
        <p:spPr>
          <a:xfrm>
            <a:off x="32282875" y="22805675"/>
            <a:ext cx="10588200" cy="5833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chemeClr val="dk1"/>
              </a:buClr>
              <a:buSzPts val="11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81" name="Google Shape;81;g8e71cd4575_1_0"/>
          <p:cNvSpPr txBox="1"/>
          <p:nvPr/>
        </p:nvSpPr>
        <p:spPr>
          <a:xfrm>
            <a:off x="12677550" y="20270900"/>
            <a:ext cx="8521200" cy="10818900"/>
          </a:xfrm>
          <a:prstGeom prst="rect">
            <a:avLst/>
          </a:prstGeom>
          <a:solidFill>
            <a:schemeClr val="lt1"/>
          </a:solid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Silicon photomultipliers (SiPMs) will be introduced to the HAB team in the upcoming years. There is ongoing research being conducted by the team about the SiPMs and how to use them properly. The SiPMs will replace our previously used </a:t>
            </a:r>
            <a:r>
              <a:rPr lang="en-US" sz="2400">
                <a:solidFill>
                  <a:schemeClr val="dk1"/>
                </a:solidFill>
                <a:highlight>
                  <a:schemeClr val="lt1"/>
                </a:highlight>
                <a:latin typeface="Times New Roman"/>
                <a:ea typeface="Times New Roman"/>
                <a:cs typeface="Times New Roman"/>
                <a:sym typeface="Times New Roman"/>
              </a:rPr>
              <a:t>G–M tube for measurements to be collected in the stratosphere. Replacing the</a:t>
            </a:r>
            <a:r>
              <a:rPr lang="en-US" sz="2400">
                <a:solidFill>
                  <a:schemeClr val="dk1"/>
                </a:solidFill>
                <a:latin typeface="Times New Roman"/>
                <a:ea typeface="Times New Roman"/>
                <a:cs typeface="Times New Roman"/>
                <a:sym typeface="Times New Roman"/>
              </a:rPr>
              <a:t> </a:t>
            </a:r>
            <a:r>
              <a:rPr lang="en-US" sz="2400">
                <a:solidFill>
                  <a:schemeClr val="dk1"/>
                </a:solidFill>
                <a:highlight>
                  <a:schemeClr val="lt1"/>
                </a:highlight>
                <a:latin typeface="Times New Roman"/>
                <a:ea typeface="Times New Roman"/>
                <a:cs typeface="Times New Roman"/>
                <a:sym typeface="Times New Roman"/>
              </a:rPr>
              <a:t>G-M tubes with the SiPMs will allow you to measure the different types of particles as well as the energy distributions [5]. SiPMs weigh significantly less than G-M tubes, and can also be used under high magnetic fields [6]. In previous years the team has used Personal Neutron Dosimeters (PNDs) to measure the uncharged particles within the stratosphere. Moving towards the use of SiPMs will allow more measurement possibilities within the payloads. </a:t>
            </a:r>
            <a:r>
              <a:rPr lang="en-US" sz="2400">
                <a:solidFill>
                  <a:schemeClr val="dk1"/>
                </a:solidFill>
                <a:latin typeface="Times New Roman"/>
                <a:ea typeface="Times New Roman"/>
                <a:cs typeface="Times New Roman"/>
                <a:sym typeface="Times New Roman"/>
              </a:rPr>
              <a:t>In the future, the HAB team plans to investigate the data collected through flights involving the SiPMs to give a better understanding of the uncharged particles in the stratosphere.   </a:t>
            </a:r>
            <a:endParaRPr sz="240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 </a:t>
            </a:r>
            <a:endParaRPr sz="2400"/>
          </a:p>
        </p:txBody>
      </p:sp>
      <p:sp>
        <p:nvSpPr>
          <p:cNvPr id="82" name="Google Shape;82;g8e71cd4575_1_0"/>
          <p:cNvSpPr txBox="1"/>
          <p:nvPr/>
        </p:nvSpPr>
        <p:spPr>
          <a:xfrm>
            <a:off x="6540150" y="1549000"/>
            <a:ext cx="30841500" cy="323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Times"/>
              <a:buNone/>
            </a:pPr>
            <a:endParaRPr sz="2200" b="1" i="0" u="none" strike="noStrike" cap="none">
              <a:solidFill>
                <a:srgbClr val="000000"/>
              </a:solidFill>
              <a:latin typeface="Times"/>
              <a:ea typeface="Times"/>
              <a:cs typeface="Times"/>
              <a:sym typeface="Times"/>
            </a:endParaRPr>
          </a:p>
          <a:p>
            <a:pPr marL="4762" marR="0" lvl="0" indent="-4762" algn="ctr" rtl="0">
              <a:lnSpc>
                <a:spcPct val="100000"/>
              </a:lnSpc>
              <a:spcBef>
                <a:spcPts val="0"/>
              </a:spcBef>
              <a:spcAft>
                <a:spcPts val="0"/>
              </a:spcAft>
              <a:buClr>
                <a:srgbClr val="000000"/>
              </a:buClr>
              <a:buSzPts val="2400"/>
              <a:buFont typeface="Times"/>
              <a:buNone/>
            </a:pPr>
            <a:r>
              <a:rPr lang="en-US" sz="2200" b="1">
                <a:latin typeface="Times"/>
                <a:ea typeface="Times"/>
                <a:cs typeface="Times"/>
                <a:sym typeface="Times"/>
              </a:rPr>
              <a:t>Anisa Tapper, Callie Korzeniowski, Gillian Durand, Judy Panmany, </a:t>
            </a:r>
            <a:r>
              <a:rPr lang="en-US" sz="2200" b="1" i="0" u="none" strike="noStrike" cap="none">
                <a:solidFill>
                  <a:srgbClr val="000000"/>
                </a:solidFill>
                <a:latin typeface="Times"/>
                <a:ea typeface="Times"/>
                <a:cs typeface="Times"/>
                <a:sym typeface="Times"/>
              </a:rPr>
              <a:t>Alynie Walter, Alisha Wiedmeier, Melissa Graham, Claire Weinzierl, </a:t>
            </a:r>
            <a:r>
              <a:rPr lang="en-US" sz="2200" b="1">
                <a:solidFill>
                  <a:schemeClr val="dk1"/>
                </a:solidFill>
                <a:latin typeface="Times"/>
                <a:ea typeface="Times"/>
                <a:cs typeface="Times"/>
                <a:sym typeface="Times"/>
              </a:rPr>
              <a:t>Alynie Xiong, Brittany Craig, </a:t>
            </a:r>
            <a:r>
              <a:rPr lang="en-US" sz="2200" b="1" i="0" u="none" strike="noStrike" cap="none">
                <a:solidFill>
                  <a:srgbClr val="000000"/>
                </a:solidFill>
                <a:latin typeface="Times"/>
                <a:ea typeface="Times"/>
                <a:cs typeface="Times"/>
                <a:sym typeface="Times"/>
              </a:rPr>
              <a:t>Rachel DuBose</a:t>
            </a:r>
            <a:r>
              <a:rPr lang="en-US" sz="2200" b="1">
                <a:latin typeface="Times"/>
                <a:ea typeface="Times"/>
                <a:cs typeface="Times"/>
                <a:sym typeface="Times"/>
              </a:rPr>
              <a:t>, </a:t>
            </a:r>
            <a:r>
              <a:rPr lang="en-US" sz="2200" b="1">
                <a:solidFill>
                  <a:schemeClr val="dk1"/>
                </a:solidFill>
                <a:latin typeface="Times"/>
                <a:ea typeface="Times"/>
                <a:cs typeface="Times"/>
                <a:sym typeface="Times"/>
              </a:rPr>
              <a:t>Vina Onyango-Robshaw, </a:t>
            </a:r>
            <a:r>
              <a:rPr lang="en-US" sz="2200" b="1">
                <a:latin typeface="Times"/>
                <a:ea typeface="Times"/>
                <a:cs typeface="Times"/>
                <a:sym typeface="Times"/>
              </a:rPr>
              <a:t>Grace Maki, </a:t>
            </a:r>
            <a:endParaRPr sz="2200" b="1">
              <a:latin typeface="Times"/>
              <a:ea typeface="Times"/>
              <a:cs typeface="Times"/>
              <a:sym typeface="Times"/>
            </a:endParaRPr>
          </a:p>
          <a:p>
            <a:pPr marL="4762" marR="0" lvl="0" indent="-4762" algn="ctr" rtl="0">
              <a:lnSpc>
                <a:spcPct val="100000"/>
              </a:lnSpc>
              <a:spcBef>
                <a:spcPts val="0"/>
              </a:spcBef>
              <a:spcAft>
                <a:spcPts val="0"/>
              </a:spcAft>
              <a:buClr>
                <a:srgbClr val="000000"/>
              </a:buClr>
              <a:buSzPts val="2400"/>
              <a:buFont typeface="Times"/>
              <a:buNone/>
            </a:pPr>
            <a:r>
              <a:rPr lang="en-US" sz="2200" b="1">
                <a:solidFill>
                  <a:schemeClr val="dk1"/>
                </a:solidFill>
                <a:latin typeface="Times"/>
                <a:ea typeface="Times"/>
                <a:cs typeface="Times"/>
                <a:sym typeface="Times"/>
              </a:rPr>
              <a:t>Ana Taylor, </a:t>
            </a:r>
            <a:r>
              <a:rPr lang="en-US" sz="2200" b="1">
                <a:latin typeface="Times"/>
                <a:ea typeface="Times"/>
                <a:cs typeface="Times"/>
                <a:sym typeface="Times"/>
              </a:rPr>
              <a:t>Rachel Lang, Peace Sinyigaya, Viviana Montenegro – Cortez, </a:t>
            </a:r>
            <a:r>
              <a:rPr lang="en-US" sz="2200" b="1">
                <a:solidFill>
                  <a:schemeClr val="dk1"/>
                </a:solidFill>
                <a:latin typeface="Times"/>
                <a:ea typeface="Times"/>
                <a:cs typeface="Times"/>
                <a:sym typeface="Times"/>
              </a:rPr>
              <a:t>Ngozi Ezenagu, </a:t>
            </a:r>
            <a:r>
              <a:rPr lang="en-US" sz="2200" b="1">
                <a:latin typeface="Times"/>
                <a:ea typeface="Times"/>
                <a:cs typeface="Times"/>
                <a:sym typeface="Times"/>
              </a:rPr>
              <a:t>Kaye Smith, Erick Agrimson, Hannah Rogers</a:t>
            </a:r>
            <a:endParaRPr sz="2200" b="1">
              <a:latin typeface="Times"/>
              <a:ea typeface="Times"/>
              <a:cs typeface="Times"/>
              <a:sym typeface="Times"/>
            </a:endParaRPr>
          </a:p>
          <a:p>
            <a:pPr marL="4762" marR="0" lvl="0" indent="-4762" algn="ctr" rtl="0">
              <a:lnSpc>
                <a:spcPct val="100000"/>
              </a:lnSpc>
              <a:spcBef>
                <a:spcPts val="0"/>
              </a:spcBef>
              <a:spcAft>
                <a:spcPts val="0"/>
              </a:spcAft>
              <a:buClr>
                <a:srgbClr val="000000"/>
              </a:buClr>
              <a:buSzPts val="2400"/>
              <a:buFont typeface="Times"/>
              <a:buNone/>
            </a:pPr>
            <a:r>
              <a:rPr lang="en-US" sz="2200" b="0" i="0" u="none" strike="noStrike" cap="none">
                <a:solidFill>
                  <a:srgbClr val="000000"/>
                </a:solidFill>
                <a:latin typeface="Times"/>
                <a:ea typeface="Times"/>
                <a:cs typeface="Times"/>
                <a:sym typeface="Times"/>
              </a:rPr>
              <a:t>Department of Physics, St. Catherine University, St. Paul, MN 55105 </a:t>
            </a:r>
            <a:endParaRPr sz="2200" b="0" i="0" u="none" strike="noStrike" cap="none">
              <a:solidFill>
                <a:srgbClr val="000000"/>
              </a:solidFill>
              <a:latin typeface="Arial"/>
              <a:ea typeface="Arial"/>
              <a:cs typeface="Arial"/>
              <a:sym typeface="Arial"/>
            </a:endParaRPr>
          </a:p>
          <a:p>
            <a:pPr marL="4762" marR="0" lvl="0" indent="-4762" algn="ctr" rtl="0">
              <a:lnSpc>
                <a:spcPct val="100000"/>
              </a:lnSpc>
              <a:spcBef>
                <a:spcPts val="0"/>
              </a:spcBef>
              <a:spcAft>
                <a:spcPts val="0"/>
              </a:spcAft>
              <a:buClr>
                <a:srgbClr val="000000"/>
              </a:buClr>
              <a:buSzPts val="2400"/>
              <a:buFont typeface="Times"/>
              <a:buNone/>
            </a:pPr>
            <a:endParaRPr sz="2200" b="0" i="0" u="none" strike="noStrike" cap="none">
              <a:solidFill>
                <a:srgbClr val="000000"/>
              </a:solidFill>
              <a:latin typeface="Times"/>
              <a:ea typeface="Times"/>
              <a:cs typeface="Times"/>
              <a:sym typeface="Times"/>
            </a:endParaRPr>
          </a:p>
          <a:p>
            <a:pPr marL="4762" marR="0" lvl="0" indent="-4762" algn="ctr" rtl="0">
              <a:lnSpc>
                <a:spcPct val="100000"/>
              </a:lnSpc>
              <a:spcBef>
                <a:spcPts val="0"/>
              </a:spcBef>
              <a:spcAft>
                <a:spcPts val="0"/>
              </a:spcAft>
              <a:buClr>
                <a:srgbClr val="000000"/>
              </a:buClr>
              <a:buSzPts val="2400"/>
              <a:buFont typeface="Times"/>
              <a:buNone/>
            </a:pPr>
            <a:r>
              <a:rPr lang="en-US" sz="2200" b="1" i="0" u="none" strike="noStrike" cap="none">
                <a:solidFill>
                  <a:srgbClr val="000000"/>
                </a:solidFill>
                <a:latin typeface="Times"/>
                <a:ea typeface="Times"/>
                <a:cs typeface="Times"/>
                <a:sym typeface="Times"/>
              </a:rPr>
              <a:t>Gordon McIntosh</a:t>
            </a:r>
            <a:endParaRPr sz="2200" b="1" i="0" u="none" strike="noStrike" cap="none">
              <a:solidFill>
                <a:srgbClr val="000000"/>
              </a:solidFill>
              <a:latin typeface="Times"/>
              <a:ea typeface="Times"/>
              <a:cs typeface="Times"/>
              <a:sym typeface="Times"/>
            </a:endParaRPr>
          </a:p>
          <a:p>
            <a:pPr marL="4762" marR="0" lvl="0" indent="-4762" algn="ctr" rtl="0">
              <a:lnSpc>
                <a:spcPct val="100000"/>
              </a:lnSpc>
              <a:spcBef>
                <a:spcPts val="0"/>
              </a:spcBef>
              <a:spcAft>
                <a:spcPts val="0"/>
              </a:spcAft>
              <a:buClr>
                <a:srgbClr val="000000"/>
              </a:buClr>
              <a:buSzPts val="2400"/>
              <a:buFont typeface="Times"/>
              <a:buNone/>
            </a:pPr>
            <a:r>
              <a:rPr lang="en-US" sz="2200" b="0" i="0" u="none" strike="noStrike" cap="none">
                <a:solidFill>
                  <a:srgbClr val="000000"/>
                </a:solidFill>
                <a:latin typeface="Times"/>
                <a:ea typeface="Times"/>
                <a:cs typeface="Times"/>
                <a:sym typeface="Times"/>
              </a:rPr>
              <a:t>Division of Science and Mathematics, University of Minnesota, Morris, MN, 56267</a:t>
            </a:r>
            <a:endParaRPr sz="2200" b="0" i="0" u="none" strike="noStrike" cap="none">
              <a:solidFill>
                <a:srgbClr val="000000"/>
              </a:solidFill>
              <a:latin typeface="Arial"/>
              <a:ea typeface="Arial"/>
              <a:cs typeface="Arial"/>
              <a:sym typeface="Arial"/>
            </a:endParaRPr>
          </a:p>
          <a:p>
            <a:pPr marL="4762" marR="0" lvl="0" indent="-4762" algn="ctr" rtl="0">
              <a:lnSpc>
                <a:spcPct val="100000"/>
              </a:lnSpc>
              <a:spcBef>
                <a:spcPts val="0"/>
              </a:spcBef>
              <a:spcAft>
                <a:spcPts val="0"/>
              </a:spcAft>
              <a:buClr>
                <a:srgbClr val="000000"/>
              </a:buClr>
              <a:buSzPts val="2400"/>
              <a:buFont typeface="Times"/>
              <a:buNone/>
            </a:pPr>
            <a:endParaRPr sz="2200" b="0" i="0" u="none" strike="noStrike" cap="none">
              <a:solidFill>
                <a:srgbClr val="000000"/>
              </a:solidFill>
              <a:latin typeface="Times"/>
              <a:ea typeface="Times"/>
              <a:cs typeface="Times"/>
              <a:sym typeface="Times"/>
            </a:endParaRPr>
          </a:p>
          <a:p>
            <a:pPr marL="4762" marR="0" lvl="0" indent="-4762" algn="ctr" rtl="0">
              <a:lnSpc>
                <a:spcPct val="100000"/>
              </a:lnSpc>
              <a:spcBef>
                <a:spcPts val="0"/>
              </a:spcBef>
              <a:spcAft>
                <a:spcPts val="0"/>
              </a:spcAft>
              <a:buClr>
                <a:srgbClr val="000000"/>
              </a:buClr>
              <a:buSzPts val="2400"/>
              <a:buFont typeface="Times"/>
              <a:buNone/>
            </a:pPr>
            <a:r>
              <a:rPr lang="en-US" sz="2200" b="1" i="0" u="none" strike="noStrike" cap="none">
                <a:solidFill>
                  <a:srgbClr val="000000"/>
                </a:solidFill>
                <a:latin typeface="Times"/>
                <a:ea typeface="Times"/>
                <a:cs typeface="Times"/>
                <a:sym typeface="Times"/>
              </a:rPr>
              <a:t>James Flaten </a:t>
            </a:r>
            <a:endParaRPr sz="2200" b="0" i="0" u="none" strike="noStrike" cap="none">
              <a:solidFill>
                <a:srgbClr val="000000"/>
              </a:solidFill>
              <a:latin typeface="Arial"/>
              <a:ea typeface="Arial"/>
              <a:cs typeface="Arial"/>
              <a:sym typeface="Arial"/>
            </a:endParaRPr>
          </a:p>
          <a:p>
            <a:pPr marL="4762" marR="0" lvl="0" indent="-4762" algn="ctr" rtl="0">
              <a:lnSpc>
                <a:spcPct val="100000"/>
              </a:lnSpc>
              <a:spcBef>
                <a:spcPts val="0"/>
              </a:spcBef>
              <a:spcAft>
                <a:spcPts val="0"/>
              </a:spcAft>
              <a:buClr>
                <a:srgbClr val="000000"/>
              </a:buClr>
              <a:buSzPts val="2400"/>
              <a:buFont typeface="Times"/>
              <a:buNone/>
            </a:pPr>
            <a:r>
              <a:rPr lang="en-US" sz="2200" b="0" i="0" u="none" strike="noStrike" cap="none">
                <a:solidFill>
                  <a:srgbClr val="000000"/>
                </a:solidFill>
                <a:latin typeface="Times"/>
                <a:ea typeface="Times"/>
                <a:cs typeface="Times"/>
                <a:sym typeface="Times"/>
              </a:rPr>
              <a:t>Department of Aerospace Engineering and Mechanics, University of Minnesota, Minneapolis, MN 55455 </a:t>
            </a:r>
            <a:endParaRPr sz="2200" b="0" i="0" u="none" strike="noStrike" cap="none">
              <a:solidFill>
                <a:srgbClr val="000000"/>
              </a:solidFill>
              <a:latin typeface="Arial"/>
              <a:ea typeface="Arial"/>
              <a:cs typeface="Arial"/>
              <a:sym typeface="Arial"/>
            </a:endParaRPr>
          </a:p>
        </p:txBody>
      </p:sp>
      <p:sp>
        <p:nvSpPr>
          <p:cNvPr id="83" name="Google Shape;83;g8e71cd4575_1_0"/>
          <p:cNvSpPr txBox="1"/>
          <p:nvPr/>
        </p:nvSpPr>
        <p:spPr>
          <a:xfrm>
            <a:off x="12592788" y="6388700"/>
            <a:ext cx="8521200" cy="11401500"/>
          </a:xfrm>
          <a:prstGeom prst="rect">
            <a:avLst/>
          </a:prstGeom>
          <a:solidFill>
            <a:schemeClr val="lt1"/>
          </a:solid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Charged particles, such as protons and electrons, exist throughout space. Galactic cosmic rays (GCRSs) result from high-energy particles striking atmospheric nuclei, producing a cascade of both charged and non-charged secondary particles. Protons and electrons, however, are not the only charged particles we are interested in. Pions and muons are other forms of charged particles, occurring from GCRs [2], that can be found in the stratosphere where most of our data is collected. Pions </a:t>
            </a:r>
            <a:r>
              <a:rPr lang="en-US" sz="2400">
                <a:solidFill>
                  <a:schemeClr val="dk1"/>
                </a:solidFill>
                <a:highlight>
                  <a:schemeClr val="lt1"/>
                </a:highlight>
                <a:latin typeface="Times New Roman"/>
                <a:ea typeface="Times New Roman"/>
                <a:cs typeface="Times New Roman"/>
                <a:sym typeface="Times New Roman"/>
              </a:rPr>
              <a:t>are created through the collision of two protons, and they can have either a positive or negative charge (π</a:t>
            </a:r>
            <a:r>
              <a:rPr lang="en-US" sz="2400" baseline="30000">
                <a:solidFill>
                  <a:schemeClr val="dk1"/>
                </a:solidFill>
                <a:highlight>
                  <a:schemeClr val="lt1"/>
                </a:highlight>
                <a:latin typeface="Times New Roman"/>
                <a:ea typeface="Times New Roman"/>
                <a:cs typeface="Times New Roman"/>
                <a:sym typeface="Times New Roman"/>
              </a:rPr>
              <a:t>+</a:t>
            </a:r>
            <a:r>
              <a:rPr lang="en-US" sz="2400">
                <a:solidFill>
                  <a:schemeClr val="dk1"/>
                </a:solidFill>
                <a:highlight>
                  <a:schemeClr val="lt1"/>
                </a:highlight>
                <a:latin typeface="Times New Roman"/>
                <a:ea typeface="Times New Roman"/>
                <a:cs typeface="Times New Roman"/>
                <a:sym typeface="Times New Roman"/>
              </a:rPr>
              <a:t> or π</a:t>
            </a:r>
            <a:r>
              <a:rPr lang="en-US" sz="2400" baseline="30000">
                <a:solidFill>
                  <a:schemeClr val="dk1"/>
                </a:solidFill>
                <a:highlight>
                  <a:schemeClr val="lt1"/>
                </a:highlight>
                <a:latin typeface="Times New Roman"/>
                <a:ea typeface="Times New Roman"/>
                <a:cs typeface="Times New Roman"/>
                <a:sym typeface="Times New Roman"/>
              </a:rPr>
              <a:t>-</a:t>
            </a:r>
            <a:r>
              <a:rPr lang="en-US" sz="2400">
                <a:solidFill>
                  <a:schemeClr val="dk1"/>
                </a:solidFill>
                <a:highlight>
                  <a:schemeClr val="lt1"/>
                </a:highlight>
                <a:latin typeface="Times New Roman"/>
                <a:ea typeface="Times New Roman"/>
                <a:cs typeface="Times New Roman"/>
                <a:sym typeface="Times New Roman"/>
              </a:rPr>
              <a:t>) associated with them [3]. The decay of a pion can lead to the creation of a muon. Muons have a positive or negative charge (</a:t>
            </a:r>
            <a:r>
              <a:rPr lang="en-US" sz="2400">
                <a:solidFill>
                  <a:srgbClr val="222222"/>
                </a:solidFill>
                <a:highlight>
                  <a:srgbClr val="FFFFFF"/>
                </a:highlight>
                <a:latin typeface="Times New Roman"/>
                <a:ea typeface="Times New Roman"/>
                <a:cs typeface="Times New Roman"/>
                <a:sym typeface="Times New Roman"/>
              </a:rPr>
              <a:t>μ</a:t>
            </a:r>
            <a:r>
              <a:rPr lang="en-US" sz="2400" baseline="30000">
                <a:solidFill>
                  <a:srgbClr val="222222"/>
                </a:solidFill>
                <a:latin typeface="Times New Roman"/>
                <a:ea typeface="Times New Roman"/>
                <a:cs typeface="Times New Roman"/>
                <a:sym typeface="Times New Roman"/>
              </a:rPr>
              <a:t>+</a:t>
            </a:r>
            <a:r>
              <a:rPr lang="en-US" sz="2400">
                <a:solidFill>
                  <a:schemeClr val="dk1"/>
                </a:solidFill>
                <a:highlight>
                  <a:schemeClr val="lt1"/>
                </a:highlight>
                <a:latin typeface="Times New Roman"/>
                <a:ea typeface="Times New Roman"/>
                <a:cs typeface="Times New Roman"/>
                <a:sym typeface="Times New Roman"/>
              </a:rPr>
              <a:t> or </a:t>
            </a:r>
            <a:r>
              <a:rPr lang="en-US" sz="2400">
                <a:solidFill>
                  <a:srgbClr val="222222"/>
                </a:solidFill>
                <a:highlight>
                  <a:srgbClr val="FFFFFF"/>
                </a:highlight>
                <a:latin typeface="Times New Roman"/>
                <a:ea typeface="Times New Roman"/>
                <a:cs typeface="Times New Roman"/>
                <a:sym typeface="Times New Roman"/>
              </a:rPr>
              <a:t>μ</a:t>
            </a:r>
            <a:r>
              <a:rPr lang="en-US" sz="2400" baseline="30000">
                <a:solidFill>
                  <a:srgbClr val="222222"/>
                </a:solidFill>
                <a:latin typeface="Times New Roman"/>
                <a:ea typeface="Times New Roman"/>
                <a:cs typeface="Times New Roman"/>
                <a:sym typeface="Times New Roman"/>
              </a:rPr>
              <a:t>-</a:t>
            </a:r>
            <a:r>
              <a:rPr lang="en-US" sz="2400">
                <a:solidFill>
                  <a:schemeClr val="dk1"/>
                </a:solidFill>
                <a:highlight>
                  <a:schemeClr val="lt1"/>
                </a:highlight>
                <a:latin typeface="Times New Roman"/>
                <a:ea typeface="Times New Roman"/>
                <a:cs typeface="Times New Roman"/>
                <a:sym typeface="Times New Roman"/>
              </a:rPr>
              <a:t>) associated with them [2,4]. Geiger–Müller (G-M) tubes allow us to detect these charged particles within our stratosphere. In the past we have used G-M tubes to measure these charged particles and plan on continuing to use these instruments to obtain data.</a:t>
            </a:r>
            <a:endParaRPr sz="2400">
              <a:solidFill>
                <a:schemeClr val="dk1"/>
              </a:solidFill>
              <a:highlight>
                <a:schemeClr val="lt1"/>
              </a:highlight>
              <a:latin typeface="Times New Roman"/>
              <a:ea typeface="Times New Roman"/>
              <a:cs typeface="Times New Roman"/>
              <a:sym typeface="Times New Roman"/>
            </a:endParaRPr>
          </a:p>
        </p:txBody>
      </p:sp>
      <p:sp>
        <p:nvSpPr>
          <p:cNvPr id="84" name="Google Shape;84;g8e71cd4575_1_0"/>
          <p:cNvSpPr txBox="1"/>
          <p:nvPr/>
        </p:nvSpPr>
        <p:spPr>
          <a:xfrm>
            <a:off x="10230450" y="859626"/>
            <a:ext cx="23460900" cy="118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5000">
                <a:latin typeface="Times"/>
                <a:ea typeface="Times"/>
                <a:cs typeface="Times"/>
                <a:sym typeface="Times"/>
              </a:rPr>
              <a:t>Measurements Recorded via Stratospheric Ballooning</a:t>
            </a:r>
            <a:endParaRPr sz="5000" b="0" i="0" u="none" strike="noStrike" cap="none">
              <a:solidFill>
                <a:srgbClr val="000000"/>
              </a:solidFill>
              <a:latin typeface="Times"/>
              <a:ea typeface="Times"/>
              <a:cs typeface="Times"/>
              <a:sym typeface="Times"/>
            </a:endParaRPr>
          </a:p>
        </p:txBody>
      </p:sp>
      <p:pic>
        <p:nvPicPr>
          <p:cNvPr id="85" name="Google Shape;85;g8e71cd4575_1_0"/>
          <p:cNvPicPr preferRelativeResize="0"/>
          <p:nvPr/>
        </p:nvPicPr>
        <p:blipFill rotWithShape="1">
          <a:blip r:embed="rId5">
            <a:alphaModFix/>
          </a:blip>
          <a:srcRect/>
          <a:stretch/>
        </p:blipFill>
        <p:spPr>
          <a:xfrm>
            <a:off x="1472025" y="2651400"/>
            <a:ext cx="6556897" cy="1685900"/>
          </a:xfrm>
          <a:prstGeom prst="rect">
            <a:avLst/>
          </a:prstGeom>
          <a:noFill/>
          <a:ln>
            <a:noFill/>
          </a:ln>
        </p:spPr>
      </p:pic>
      <p:sp>
        <p:nvSpPr>
          <p:cNvPr id="86" name="Google Shape;86;g8e71cd4575_1_0"/>
          <p:cNvSpPr txBox="1"/>
          <p:nvPr/>
        </p:nvSpPr>
        <p:spPr>
          <a:xfrm>
            <a:off x="22280800" y="6205900"/>
            <a:ext cx="9149400" cy="12260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87" name="Google Shape;87;g8e71cd4575_1_0"/>
          <p:cNvSpPr txBox="1"/>
          <p:nvPr/>
        </p:nvSpPr>
        <p:spPr>
          <a:xfrm>
            <a:off x="22671500" y="20079100"/>
            <a:ext cx="8521200" cy="4404900"/>
          </a:xfrm>
          <a:prstGeom prst="rect">
            <a:avLst/>
          </a:prstGeom>
          <a:solidFill>
            <a:schemeClr val="lt1"/>
          </a:solid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2400">
                <a:latin typeface="Times New Roman"/>
                <a:ea typeface="Times New Roman"/>
                <a:cs typeface="Times New Roman"/>
                <a:sym typeface="Times New Roman"/>
              </a:rPr>
              <a:t>The St. Catherine HAB team wants to add a ground barometer box for future flights. This will help compare the differences between densities at high and low altitudes. The more pressure and the higher the density there is in the atmosphere, the more cosmic rays will bounce into and react with one another. The HAB team also will be adding new pressure sensors with a lower error rate to fly in payloads. </a:t>
            </a:r>
            <a:r>
              <a:rPr lang="en-US" sz="24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In the future, the team will reevaluate past pressure data gathered using the pressure equations formulated by NASA, in which pressure can be calculated using latitude, altitude, and GPS.</a:t>
            </a:r>
            <a:endParaRPr sz="24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p:txBody>
      </p:sp>
      <p:sp>
        <p:nvSpPr>
          <p:cNvPr id="88" name="Google Shape;88;g8e71cd4575_1_0"/>
          <p:cNvSpPr txBox="1"/>
          <p:nvPr/>
        </p:nvSpPr>
        <p:spPr>
          <a:xfrm>
            <a:off x="1148125" y="12911700"/>
            <a:ext cx="10035000" cy="7635600"/>
          </a:xfrm>
          <a:prstGeom prst="rect">
            <a:avLst/>
          </a:prstGeom>
          <a:solidFill>
            <a:schemeClr val="lt1"/>
          </a:solid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Instrumentation used by the High Altitude Ballooning (HAB) team include Geiger-Müller tubes, pressure sensors, and temperature sensors. Temperature measurements are conducted for the purpose of understanding stratospheric temperature changes. The pressure measurement is an indicator of the density which allows us to better understand the cosmic ray interactions.</a:t>
            </a:r>
            <a:endParaRPr sz="240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The upcoming years will include a new scientific instrumentation which composes a payload. This new payload will include silicon photomultipliers (SiPMs). The purpose of each of these instruments is to collect data from the stratosphere. Charged and uncharged  particles will be measured using the Geiger-Müller tubes and SiPMs; this experiment is relevant to understanding the Regener-Pfotzer (R-P) maximum. </a:t>
            </a:r>
            <a:r>
              <a:rPr lang="en-US" sz="24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The R-P  maximum is the point at which ion pair production peaks.</a:t>
            </a:r>
            <a:r>
              <a:rPr lang="en-US" sz="2400">
                <a:solidFill>
                  <a:schemeClr val="dk1"/>
                </a:solidFill>
                <a:latin typeface="Times New Roman"/>
                <a:ea typeface="Times New Roman"/>
                <a:cs typeface="Times New Roman"/>
                <a:sym typeface="Times New Roman"/>
              </a:rPr>
              <a:t> This peak generates secondary particles, pions, muons, electrons, positrons, and photons. These particles undergo decay and energy loss through interactions as they travel through the atmosphere [1]. In addition, neutrons are a part of the secondary interaction mechanism. Each of these measurements conducted are necessary to understanding the stratospheric environment.  </a:t>
            </a:r>
            <a:endParaRPr sz="2400"/>
          </a:p>
        </p:txBody>
      </p:sp>
      <p:sp>
        <p:nvSpPr>
          <p:cNvPr id="89" name="Google Shape;89;g8e71cd4575_1_0"/>
          <p:cNvSpPr txBox="1"/>
          <p:nvPr/>
        </p:nvSpPr>
        <p:spPr>
          <a:xfrm>
            <a:off x="1022175" y="21934650"/>
            <a:ext cx="10231200" cy="9900600"/>
          </a:xfrm>
          <a:prstGeom prst="rect">
            <a:avLst/>
          </a:prstGeom>
          <a:solidFill>
            <a:schemeClr val="lt1"/>
          </a:solidFill>
          <a:ln>
            <a:noFill/>
          </a:ln>
        </p:spPr>
        <p:txBody>
          <a:bodyPr spcFirstLastPara="1" wrap="square" lIns="0" tIns="0" rIns="40625" bIns="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Flight preparation begins with project planning and designing a payload with a specific set of data to be gathered. These payloads are attached beneath the high altitude weather balloons and are sent into the atmosphere to collect data. They are designed and built with the integrity of the instrumentation in mind. Zip ties and duct tape are used to support the styrofoam of which the payloads consist and maintain the internal temperature. </a:t>
            </a:r>
            <a:endParaRPr sz="24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4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4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4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4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4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4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4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120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Once the payload has been completed, flight predictions are made, and the equipment is tested in the lab in the days leading up to a flight to minimize any unplanned fixes in the field. The equipment is tested in the field before flight to ensure the correct code is uploaded and data is being recorded. The three GPS tracking devices are tested one final time once the balloon has been filled before the counterweights are released and launch occurs. This final check ensures real-time tracking to give the most accurate location upon touchdown.</a:t>
            </a:r>
            <a:endParaRPr sz="2400" b="0" i="0" u="none" strike="noStrike" cap="none">
              <a:latin typeface="Arial"/>
              <a:ea typeface="Arial"/>
              <a:cs typeface="Arial"/>
              <a:sym typeface="Arial"/>
            </a:endParaRPr>
          </a:p>
        </p:txBody>
      </p:sp>
      <p:sp>
        <p:nvSpPr>
          <p:cNvPr id="90" name="Google Shape;90;g8e71cd4575_1_0"/>
          <p:cNvSpPr txBox="1"/>
          <p:nvPr/>
        </p:nvSpPr>
        <p:spPr>
          <a:xfrm>
            <a:off x="32597000" y="6395950"/>
            <a:ext cx="10035000" cy="3528600"/>
          </a:xfrm>
          <a:prstGeom prst="rect">
            <a:avLst/>
          </a:prstGeom>
          <a:solidFill>
            <a:schemeClr val="lt1"/>
          </a:solidFill>
          <a:ln>
            <a:noFill/>
          </a:ln>
        </p:spPr>
        <p:txBody>
          <a:bodyPr spcFirstLastPara="1" wrap="square" lIns="0" tIns="0" rIns="40625" bIns="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Flight predictions are run using the ASTRA High Altitude Balloon Flight Planner, these predictions are beneficial and necessary to planning  flights.</a:t>
            </a:r>
            <a:r>
              <a:rPr lang="en-US" sz="2400">
                <a:solidFill>
                  <a:schemeClr val="dk1"/>
                </a:solidFill>
                <a:latin typeface="Times New Roman"/>
                <a:ea typeface="Times New Roman"/>
                <a:cs typeface="Times New Roman"/>
                <a:sym typeface="Times New Roman"/>
              </a:rPr>
              <a:t> This software runs through a series of flight simulations to give an estimation of the predicted flight path; based on the type of balloon used, weight of payloads, and the parachute. These predictions are not exact, the payload must still be tracked while in flight to the actual landing site. Due to the degree of uncertainty of the flight path, the simulation must be run again the morning of flight to determine if the wind patterns have changed and the launch site must be modified.</a:t>
            </a:r>
            <a:r>
              <a:rPr lang="en-US" sz="2400">
                <a:latin typeface="Times New Roman"/>
                <a:ea typeface="Times New Roman"/>
                <a:cs typeface="Times New Roman"/>
                <a:sym typeface="Times New Roman"/>
              </a:rPr>
              <a:t> </a:t>
            </a:r>
            <a:endParaRPr sz="2400"/>
          </a:p>
          <a:p>
            <a:pPr marL="0" lvl="0" indent="0" algn="just" rtl="0">
              <a:lnSpc>
                <a:spcPct val="115000"/>
              </a:lnSpc>
              <a:spcBef>
                <a:spcPts val="0"/>
              </a:spcBef>
              <a:spcAft>
                <a:spcPts val="0"/>
              </a:spcAft>
              <a:buClr>
                <a:schemeClr val="dk1"/>
              </a:buClr>
              <a:buSzPts val="1100"/>
              <a:buFont typeface="Arial"/>
              <a:buNone/>
            </a:pPr>
            <a:endParaRPr sz="2600">
              <a:latin typeface="Times New Roman"/>
              <a:ea typeface="Times New Roman"/>
              <a:cs typeface="Times New Roman"/>
              <a:sym typeface="Times New Roman"/>
            </a:endParaRPr>
          </a:p>
        </p:txBody>
      </p:sp>
      <p:sp>
        <p:nvSpPr>
          <p:cNvPr id="91" name="Google Shape;91;g8e71cd4575_1_0"/>
          <p:cNvSpPr txBox="1"/>
          <p:nvPr/>
        </p:nvSpPr>
        <p:spPr>
          <a:xfrm>
            <a:off x="843325" y="5186400"/>
            <a:ext cx="10588200" cy="118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Times"/>
                <a:ea typeface="Times"/>
                <a:cs typeface="Times"/>
                <a:sym typeface="Times"/>
              </a:rPr>
              <a:t>Abstract</a:t>
            </a:r>
            <a:endParaRPr sz="4800" b="0" i="0" u="none" strike="noStrike" cap="none">
              <a:solidFill>
                <a:srgbClr val="FFFFFF"/>
              </a:solidFill>
              <a:latin typeface="Times"/>
              <a:ea typeface="Times"/>
              <a:cs typeface="Times"/>
              <a:sym typeface="Times"/>
            </a:endParaRPr>
          </a:p>
        </p:txBody>
      </p:sp>
      <p:sp>
        <p:nvSpPr>
          <p:cNvPr id="92" name="Google Shape;92;g8e71cd4575_1_0"/>
          <p:cNvSpPr txBox="1"/>
          <p:nvPr/>
        </p:nvSpPr>
        <p:spPr>
          <a:xfrm>
            <a:off x="146274" y="11820211"/>
            <a:ext cx="11982300" cy="101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a:solidFill>
                  <a:srgbClr val="FFFFFF"/>
                </a:solidFill>
                <a:latin typeface="Times"/>
                <a:ea typeface="Times"/>
                <a:cs typeface="Times"/>
                <a:sym typeface="Times"/>
              </a:rPr>
              <a:t>Background</a:t>
            </a:r>
            <a:endParaRPr sz="4800" b="0" i="0" u="none" strike="noStrike" cap="none">
              <a:solidFill>
                <a:srgbClr val="FFFFFF"/>
              </a:solidFill>
              <a:latin typeface="Times"/>
              <a:ea typeface="Times"/>
              <a:cs typeface="Times"/>
              <a:sym typeface="Times"/>
            </a:endParaRPr>
          </a:p>
        </p:txBody>
      </p:sp>
      <p:sp>
        <p:nvSpPr>
          <p:cNvPr id="93" name="Google Shape;93;g8e71cd4575_1_0"/>
          <p:cNvSpPr txBox="1"/>
          <p:nvPr/>
        </p:nvSpPr>
        <p:spPr>
          <a:xfrm>
            <a:off x="1285225" y="20709425"/>
            <a:ext cx="9704400" cy="118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4800"/>
              <a:buFont typeface="Arial"/>
              <a:buNone/>
            </a:pPr>
            <a:r>
              <a:rPr lang="en-US" sz="4800">
                <a:solidFill>
                  <a:schemeClr val="lt1"/>
                </a:solidFill>
                <a:latin typeface="Times"/>
                <a:ea typeface="Times"/>
                <a:cs typeface="Times"/>
                <a:sym typeface="Times"/>
              </a:rPr>
              <a:t>Payloads and Launch</a:t>
            </a:r>
            <a:endParaRPr sz="4800" b="0" i="0" u="none" strike="noStrike" cap="none">
              <a:solidFill>
                <a:srgbClr val="FFFFFF"/>
              </a:solidFill>
              <a:latin typeface="Times"/>
              <a:ea typeface="Times"/>
              <a:cs typeface="Times"/>
              <a:sym typeface="Times"/>
            </a:endParaRPr>
          </a:p>
        </p:txBody>
      </p:sp>
      <p:sp>
        <p:nvSpPr>
          <p:cNvPr id="94" name="Google Shape;94;g8e71cd4575_1_0"/>
          <p:cNvSpPr txBox="1"/>
          <p:nvPr/>
        </p:nvSpPr>
        <p:spPr>
          <a:xfrm>
            <a:off x="12829575" y="5153675"/>
            <a:ext cx="8744700" cy="118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a:solidFill>
                  <a:srgbClr val="FFFFFF"/>
                </a:solidFill>
                <a:latin typeface="Times"/>
                <a:ea typeface="Times"/>
                <a:cs typeface="Times"/>
                <a:sym typeface="Times"/>
              </a:rPr>
              <a:t>Charged Cosmic Rays</a:t>
            </a:r>
            <a:endParaRPr sz="4800" b="0" i="0" u="none" strike="noStrike" cap="none">
              <a:solidFill>
                <a:srgbClr val="FFFFFF"/>
              </a:solidFill>
              <a:latin typeface="Times"/>
              <a:ea typeface="Times"/>
              <a:cs typeface="Times"/>
              <a:sym typeface="Times"/>
            </a:endParaRPr>
          </a:p>
        </p:txBody>
      </p:sp>
      <p:sp>
        <p:nvSpPr>
          <p:cNvPr id="95" name="Google Shape;95;g8e71cd4575_1_0"/>
          <p:cNvSpPr txBox="1"/>
          <p:nvPr/>
        </p:nvSpPr>
        <p:spPr>
          <a:xfrm>
            <a:off x="12382900" y="18666563"/>
            <a:ext cx="8744700" cy="118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4800"/>
              <a:buFont typeface="Arial"/>
              <a:buNone/>
            </a:pPr>
            <a:r>
              <a:rPr lang="en-US" sz="4800">
                <a:solidFill>
                  <a:schemeClr val="lt1"/>
                </a:solidFill>
                <a:latin typeface="Times"/>
                <a:ea typeface="Times"/>
                <a:cs typeface="Times"/>
                <a:sym typeface="Times"/>
              </a:rPr>
              <a:t>Uncharged Cosmic Rays</a:t>
            </a:r>
            <a:endParaRPr sz="4800" b="0" i="0" u="none" strike="noStrike" cap="none">
              <a:solidFill>
                <a:srgbClr val="FFFFFF"/>
              </a:solidFill>
              <a:latin typeface="Times"/>
              <a:ea typeface="Times"/>
              <a:cs typeface="Times"/>
              <a:sym typeface="Times"/>
            </a:endParaRPr>
          </a:p>
        </p:txBody>
      </p:sp>
      <p:sp>
        <p:nvSpPr>
          <p:cNvPr id="96" name="Google Shape;96;g8e71cd4575_1_0"/>
          <p:cNvSpPr txBox="1"/>
          <p:nvPr/>
        </p:nvSpPr>
        <p:spPr>
          <a:xfrm>
            <a:off x="22556238" y="5118488"/>
            <a:ext cx="8744700" cy="118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a:solidFill>
                  <a:srgbClr val="FFFFFF"/>
                </a:solidFill>
                <a:latin typeface="Times"/>
                <a:ea typeface="Times"/>
                <a:cs typeface="Times"/>
                <a:sym typeface="Time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Temperature</a:t>
            </a:r>
            <a:endParaRPr sz="4800" b="0" i="0" u="none" strike="noStrike" cap="none">
              <a:solidFill>
                <a:srgbClr val="FFFFFF"/>
              </a:solidFill>
              <a:latin typeface="Times"/>
              <a:ea typeface="Times"/>
              <a:cs typeface="Times"/>
              <a:sym typeface="Times"/>
            </a:endParaRPr>
          </a:p>
        </p:txBody>
      </p:sp>
      <p:sp>
        <p:nvSpPr>
          <p:cNvPr id="97" name="Google Shape;97;g8e71cd4575_1_0"/>
          <p:cNvSpPr txBox="1"/>
          <p:nvPr/>
        </p:nvSpPr>
        <p:spPr>
          <a:xfrm>
            <a:off x="22447563" y="18642325"/>
            <a:ext cx="8744700" cy="118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a:solidFill>
                  <a:srgbClr val="FFFFFF"/>
                </a:solidFill>
                <a:latin typeface="Times"/>
                <a:ea typeface="Times"/>
                <a:cs typeface="Times"/>
                <a:sym typeface="Times"/>
              </a:rPr>
              <a:t>Pressure</a:t>
            </a:r>
            <a:endParaRPr sz="4800" b="0" i="0" u="none" strike="noStrike" cap="none">
              <a:solidFill>
                <a:srgbClr val="FFFFFF"/>
              </a:solidFill>
              <a:latin typeface="Times"/>
              <a:ea typeface="Times"/>
              <a:cs typeface="Times"/>
              <a:sym typeface="Times"/>
            </a:endParaRPr>
          </a:p>
        </p:txBody>
      </p:sp>
      <p:sp>
        <p:nvSpPr>
          <p:cNvPr id="98" name="Google Shape;98;g8e71cd4575_1_0"/>
          <p:cNvSpPr txBox="1"/>
          <p:nvPr/>
        </p:nvSpPr>
        <p:spPr>
          <a:xfrm>
            <a:off x="32890500" y="5186436"/>
            <a:ext cx="9345600" cy="118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a:solidFill>
                  <a:srgbClr val="FFFFFF"/>
                </a:solidFill>
                <a:latin typeface="Times"/>
                <a:ea typeface="Times"/>
                <a:cs typeface="Times"/>
                <a:sym typeface="Times"/>
              </a:rPr>
              <a:t>Flight Predictions</a:t>
            </a:r>
            <a:endParaRPr sz="4800" b="0" i="0" u="none" strike="noStrike" cap="none">
              <a:solidFill>
                <a:srgbClr val="FFFFFF"/>
              </a:solidFill>
              <a:latin typeface="Times"/>
              <a:ea typeface="Times"/>
              <a:cs typeface="Times"/>
              <a:sym typeface="Times"/>
            </a:endParaRPr>
          </a:p>
        </p:txBody>
      </p:sp>
      <p:sp>
        <p:nvSpPr>
          <p:cNvPr id="99" name="Google Shape;99;g8e71cd4575_1_0"/>
          <p:cNvSpPr txBox="1"/>
          <p:nvPr/>
        </p:nvSpPr>
        <p:spPr>
          <a:xfrm>
            <a:off x="33039538" y="12848411"/>
            <a:ext cx="9345600" cy="100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a:solidFill>
                  <a:srgbClr val="FFFFFF"/>
                </a:solidFill>
                <a:latin typeface="Times"/>
                <a:ea typeface="Times"/>
                <a:cs typeface="Times"/>
                <a:sym typeface="Times"/>
              </a:rPr>
              <a:t>Future Plans</a:t>
            </a:r>
            <a:endParaRPr sz="4800" b="0" i="0" u="none" strike="noStrike" cap="none">
              <a:solidFill>
                <a:srgbClr val="FFFFFF"/>
              </a:solidFill>
              <a:latin typeface="Times"/>
              <a:ea typeface="Times"/>
              <a:cs typeface="Times"/>
              <a:sym typeface="Times"/>
            </a:endParaRPr>
          </a:p>
        </p:txBody>
      </p:sp>
      <p:sp>
        <p:nvSpPr>
          <p:cNvPr id="100" name="Google Shape;100;g8e71cd4575_1_0"/>
          <p:cNvSpPr txBox="1"/>
          <p:nvPr/>
        </p:nvSpPr>
        <p:spPr>
          <a:xfrm>
            <a:off x="33039550" y="21705733"/>
            <a:ext cx="9345600" cy="100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800" b="0" i="0" u="none" strike="noStrike" cap="none">
                <a:solidFill>
                  <a:srgbClr val="FFFFFF"/>
                </a:solidFill>
                <a:latin typeface="Times"/>
                <a:ea typeface="Times"/>
                <a:cs typeface="Times"/>
                <a:sym typeface="Times"/>
              </a:rPr>
              <a:t>References</a:t>
            </a:r>
            <a:endParaRPr sz="4800" b="0" i="0" u="none" strike="noStrike" cap="none">
              <a:solidFill>
                <a:srgbClr val="FFFFFF"/>
              </a:solidFill>
              <a:latin typeface="Times"/>
              <a:ea typeface="Times"/>
              <a:cs typeface="Times"/>
              <a:sym typeface="Times"/>
            </a:endParaRPr>
          </a:p>
        </p:txBody>
      </p:sp>
      <p:sp>
        <p:nvSpPr>
          <p:cNvPr id="101" name="Google Shape;101;g8e71cd4575_1_0"/>
          <p:cNvSpPr txBox="1"/>
          <p:nvPr/>
        </p:nvSpPr>
        <p:spPr>
          <a:xfrm>
            <a:off x="32921538" y="28909906"/>
            <a:ext cx="9345600" cy="100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800" b="0" i="0" u="none" strike="noStrike" cap="none">
                <a:solidFill>
                  <a:srgbClr val="FFFFFF"/>
                </a:solidFill>
                <a:latin typeface="Times"/>
                <a:ea typeface="Times"/>
                <a:cs typeface="Times"/>
                <a:sym typeface="Times"/>
              </a:rPr>
              <a:t>Acknowledgements</a:t>
            </a:r>
            <a:endParaRPr sz="4800" b="0" i="0" u="none" strike="noStrike" cap="none">
              <a:solidFill>
                <a:srgbClr val="FFFFFF"/>
              </a:solidFill>
              <a:latin typeface="Times"/>
              <a:ea typeface="Times"/>
              <a:cs typeface="Times"/>
              <a:sym typeface="Times"/>
            </a:endParaRPr>
          </a:p>
        </p:txBody>
      </p:sp>
      <p:pic>
        <p:nvPicPr>
          <p:cNvPr id="102" name="Google Shape;102;g8e71cd4575_1_0"/>
          <p:cNvPicPr preferRelativeResize="0"/>
          <p:nvPr/>
        </p:nvPicPr>
        <p:blipFill rotWithShape="1">
          <a:blip r:embed="rId6">
            <a:alphaModFix/>
          </a:blip>
          <a:srcRect l="7525" t="10681" r="6857" b="8274"/>
          <a:stretch/>
        </p:blipFill>
        <p:spPr>
          <a:xfrm>
            <a:off x="22385463" y="29212939"/>
            <a:ext cx="3752699" cy="2700537"/>
          </a:xfrm>
          <a:prstGeom prst="rect">
            <a:avLst/>
          </a:prstGeom>
          <a:noFill/>
          <a:ln w="9525" cap="flat" cmpd="sng">
            <a:solidFill>
              <a:srgbClr val="582C83"/>
            </a:solidFill>
            <a:prstDash val="solid"/>
            <a:round/>
            <a:headEnd type="none" w="sm" len="sm"/>
            <a:tailEnd type="none" w="sm" len="sm"/>
          </a:ln>
        </p:spPr>
      </p:pic>
      <p:pic>
        <p:nvPicPr>
          <p:cNvPr id="103" name="Google Shape;103;g8e71cd4575_1_0"/>
          <p:cNvPicPr preferRelativeResize="0"/>
          <p:nvPr/>
        </p:nvPicPr>
        <p:blipFill rotWithShape="1">
          <a:blip r:embed="rId7">
            <a:alphaModFix/>
          </a:blip>
          <a:srcRect l="3147"/>
          <a:stretch/>
        </p:blipFill>
        <p:spPr>
          <a:xfrm>
            <a:off x="22312162" y="16118475"/>
            <a:ext cx="4241637" cy="2341925"/>
          </a:xfrm>
          <a:prstGeom prst="rect">
            <a:avLst/>
          </a:prstGeom>
          <a:noFill/>
          <a:ln>
            <a:noFill/>
          </a:ln>
        </p:spPr>
      </p:pic>
      <p:pic>
        <p:nvPicPr>
          <p:cNvPr id="104" name="Google Shape;104;g8e71cd4575_1_0"/>
          <p:cNvPicPr preferRelativeResize="0"/>
          <p:nvPr/>
        </p:nvPicPr>
        <p:blipFill rotWithShape="1">
          <a:blip r:embed="rId8">
            <a:alphaModFix/>
          </a:blip>
          <a:srcRect/>
          <a:stretch/>
        </p:blipFill>
        <p:spPr>
          <a:xfrm>
            <a:off x="27241650" y="16036300"/>
            <a:ext cx="4157450" cy="2405336"/>
          </a:xfrm>
          <a:prstGeom prst="rect">
            <a:avLst/>
          </a:prstGeom>
          <a:noFill/>
          <a:ln w="9525" cap="flat" cmpd="sng">
            <a:solidFill>
              <a:srgbClr val="582C83"/>
            </a:solidFill>
            <a:prstDash val="solid"/>
            <a:round/>
            <a:headEnd type="none" w="sm" len="sm"/>
            <a:tailEnd type="none" w="sm" len="sm"/>
          </a:ln>
        </p:spPr>
      </p:pic>
      <p:pic>
        <p:nvPicPr>
          <p:cNvPr id="105" name="Google Shape;105;g8e71cd4575_1_0"/>
          <p:cNvPicPr preferRelativeResize="0"/>
          <p:nvPr/>
        </p:nvPicPr>
        <p:blipFill rotWithShape="1">
          <a:blip r:embed="rId9">
            <a:alphaModFix/>
          </a:blip>
          <a:srcRect l="25621" t="45421" r="13878" b="38743"/>
          <a:stretch/>
        </p:blipFill>
        <p:spPr>
          <a:xfrm>
            <a:off x="32597000" y="10112038"/>
            <a:ext cx="10035001" cy="1641675"/>
          </a:xfrm>
          <a:prstGeom prst="rect">
            <a:avLst/>
          </a:prstGeom>
          <a:noFill/>
          <a:ln>
            <a:noFill/>
          </a:ln>
        </p:spPr>
      </p:pic>
      <p:sp>
        <p:nvSpPr>
          <p:cNvPr id="106" name="Google Shape;106;g8e71cd4575_1_0"/>
          <p:cNvSpPr txBox="1"/>
          <p:nvPr/>
        </p:nvSpPr>
        <p:spPr>
          <a:xfrm>
            <a:off x="22594900" y="7920425"/>
            <a:ext cx="8521200" cy="7635600"/>
          </a:xfrm>
          <a:prstGeom prst="rect">
            <a:avLst/>
          </a:prstGeom>
          <a:solidFill>
            <a:schemeClr val="lt1"/>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We have conducted flights measuring the temperature of the stratosphere. studying the thermal wake effect, which exists below an ascending balloon. To measure the temperature, the HAB team created a </a:t>
            </a:r>
            <a:r>
              <a:rPr lang="en-US" sz="24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wake boom</a:t>
            </a:r>
            <a:r>
              <a:rPr lang="en-US" sz="2400">
                <a:solidFill>
                  <a:schemeClr val="dk1"/>
                </a:solidFill>
                <a:latin typeface="Times New Roman"/>
                <a:ea typeface="Times New Roman"/>
                <a:cs typeface="Times New Roman"/>
                <a:sym typeface="Times New Roman"/>
              </a:rPr>
              <a:t>. A wake boom is built from fiber carbon tubing, which is 3.5m total width. 11 digital band-gap sensors on each side of the wake boom, 22 in total, line the bar of the wake boom. Before a flight, </a:t>
            </a:r>
            <a:r>
              <a:rPr lang="en-US" sz="24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the</a:t>
            </a:r>
            <a:r>
              <a:rPr lang="en-US" sz="2400">
                <a:solidFill>
                  <a:schemeClr val="dk1"/>
                </a:solidFill>
                <a:latin typeface="Times New Roman"/>
                <a:ea typeface="Times New Roman"/>
                <a:cs typeface="Times New Roman"/>
                <a:sym typeface="Times New Roman"/>
              </a:rPr>
              <a:t> sensors on the wake boom are calibrated to a NIST certified thermocouple using a low pressure, low temperature chamber. The calibration reduces sensor to sensor variability which becomes </a:t>
            </a:r>
            <a:r>
              <a:rPr lang="en-US" sz="24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more significant at low temperatures and pressures</a:t>
            </a:r>
            <a:r>
              <a:rPr lang="en-US" sz="2400">
                <a:solidFill>
                  <a:schemeClr val="dk1"/>
                </a:solidFill>
                <a:latin typeface="Times New Roman"/>
                <a:ea typeface="Times New Roman"/>
                <a:cs typeface="Times New Roman"/>
                <a:sym typeface="Times New Roman"/>
              </a:rPr>
              <a:t> [7,8] in the stratosphere due to the balloon ascending upward, there are less particles present for the wake to run into, causing it to expand.  Flights using the wake boom will also be conducted during the 2023 annular and 2024 total solar eclipses.</a:t>
            </a:r>
            <a:endParaRPr sz="240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In Figure 10 below, eclipse flight data (1E and 2E) were found to be more closely related to night flight Data (4N) the to day flight data (13D, 14D, 15D, 16D) [9].</a:t>
            </a:r>
            <a:endParaRPr sz="2400">
              <a:solidFill>
                <a:schemeClr val="dk1"/>
              </a:solidFill>
              <a:latin typeface="Times New Roman"/>
              <a:ea typeface="Times New Roman"/>
              <a:cs typeface="Times New Roman"/>
              <a:sym typeface="Times New Roman"/>
            </a:endParaRPr>
          </a:p>
        </p:txBody>
      </p:sp>
      <p:pic>
        <p:nvPicPr>
          <p:cNvPr id="107" name="Google Shape;107;g8e71cd4575_1_0"/>
          <p:cNvPicPr preferRelativeResize="0"/>
          <p:nvPr/>
        </p:nvPicPr>
        <p:blipFill rotWithShape="1">
          <a:blip r:embed="rId10">
            <a:alphaModFix/>
          </a:blip>
          <a:srcRect l="27844" t="17776" r="30415" b="25411"/>
          <a:stretch/>
        </p:blipFill>
        <p:spPr>
          <a:xfrm>
            <a:off x="8889675" y="24189825"/>
            <a:ext cx="1799750" cy="3528450"/>
          </a:xfrm>
          <a:prstGeom prst="rect">
            <a:avLst/>
          </a:prstGeom>
          <a:noFill/>
          <a:ln cap="flat" cmpd="sng">
            <a:solidFill>
              <a:srgbClr val="000000"/>
            </a:solidFill>
            <a:prstDash val="solid"/>
            <a:miter lim="8000"/>
            <a:headEnd type="none" w="sm" len="sm"/>
            <a:tailEnd type="none" w="sm" len="sm"/>
          </a:ln>
        </p:spPr>
      </p:pic>
      <p:pic>
        <p:nvPicPr>
          <p:cNvPr id="108" name="Google Shape;108;g8e71cd4575_1_0"/>
          <p:cNvPicPr preferRelativeResize="0"/>
          <p:nvPr/>
        </p:nvPicPr>
        <p:blipFill>
          <a:blip r:embed="rId11">
            <a:alphaModFix/>
          </a:blip>
          <a:stretch>
            <a:fillRect/>
          </a:stretch>
        </p:blipFill>
        <p:spPr>
          <a:xfrm>
            <a:off x="1472025" y="24756374"/>
            <a:ext cx="2279100" cy="2931396"/>
          </a:xfrm>
          <a:prstGeom prst="rect">
            <a:avLst/>
          </a:prstGeom>
          <a:noFill/>
          <a:ln cap="flat" cmpd="sng">
            <a:solidFill>
              <a:srgbClr val="000000"/>
            </a:solidFill>
            <a:prstDash val="solid"/>
            <a:miter lim="8000"/>
            <a:headEnd type="none" w="sm" len="sm"/>
            <a:tailEnd type="none" w="sm" len="sm"/>
          </a:ln>
        </p:spPr>
      </p:pic>
      <p:pic>
        <p:nvPicPr>
          <p:cNvPr id="109" name="Google Shape;109;g8e71cd4575_1_0"/>
          <p:cNvPicPr preferRelativeResize="0"/>
          <p:nvPr/>
        </p:nvPicPr>
        <p:blipFill rotWithShape="1">
          <a:blip r:embed="rId12">
            <a:alphaModFix/>
          </a:blip>
          <a:srcRect l="21115" t="69" r="3899"/>
          <a:stretch/>
        </p:blipFill>
        <p:spPr>
          <a:xfrm rot="5400000">
            <a:off x="5027563" y="24794135"/>
            <a:ext cx="2729650" cy="2855875"/>
          </a:xfrm>
          <a:prstGeom prst="rect">
            <a:avLst/>
          </a:prstGeom>
          <a:noFill/>
          <a:ln w="9525" cap="flat" cmpd="sng">
            <a:solidFill>
              <a:srgbClr val="44546A"/>
            </a:solidFill>
            <a:prstDash val="solid"/>
            <a:miter lim="8000"/>
            <a:headEnd type="none" w="sm" len="sm"/>
            <a:tailEnd type="none" w="sm" len="sm"/>
          </a:ln>
        </p:spPr>
      </p:pic>
      <p:pic>
        <p:nvPicPr>
          <p:cNvPr id="110" name="Google Shape;110;g8e71cd4575_1_0"/>
          <p:cNvPicPr preferRelativeResize="0"/>
          <p:nvPr/>
        </p:nvPicPr>
        <p:blipFill rotWithShape="1">
          <a:blip r:embed="rId13">
            <a:alphaModFix/>
          </a:blip>
          <a:srcRect t="45785" b="42667"/>
          <a:stretch/>
        </p:blipFill>
        <p:spPr>
          <a:xfrm>
            <a:off x="22594888" y="6345488"/>
            <a:ext cx="8521201" cy="737971"/>
          </a:xfrm>
          <a:prstGeom prst="rect">
            <a:avLst/>
          </a:prstGeom>
          <a:noFill/>
          <a:ln>
            <a:noFill/>
          </a:ln>
        </p:spPr>
      </p:pic>
      <p:pic>
        <p:nvPicPr>
          <p:cNvPr id="111" name="Google Shape;111;g8e71cd4575_1_0"/>
          <p:cNvPicPr preferRelativeResize="0"/>
          <p:nvPr/>
        </p:nvPicPr>
        <p:blipFill rotWithShape="1">
          <a:blip r:embed="rId14">
            <a:alphaModFix/>
          </a:blip>
          <a:srcRect l="26436" t="26297" r="30140" b="36886"/>
          <a:stretch/>
        </p:blipFill>
        <p:spPr>
          <a:xfrm>
            <a:off x="12974487" y="26013759"/>
            <a:ext cx="2784599" cy="3147766"/>
          </a:xfrm>
          <a:prstGeom prst="rect">
            <a:avLst/>
          </a:prstGeom>
          <a:noFill/>
          <a:ln>
            <a:noFill/>
          </a:ln>
        </p:spPr>
      </p:pic>
      <p:pic>
        <p:nvPicPr>
          <p:cNvPr id="112" name="Google Shape;112;g8e71cd4575_1_0"/>
          <p:cNvPicPr preferRelativeResize="0"/>
          <p:nvPr/>
        </p:nvPicPr>
        <p:blipFill>
          <a:blip r:embed="rId15">
            <a:alphaModFix/>
          </a:blip>
          <a:stretch>
            <a:fillRect/>
          </a:stretch>
        </p:blipFill>
        <p:spPr>
          <a:xfrm rot="10800000" flipH="1">
            <a:off x="17818050" y="12360998"/>
            <a:ext cx="3509149" cy="4678902"/>
          </a:xfrm>
          <a:prstGeom prst="rect">
            <a:avLst/>
          </a:prstGeom>
          <a:noFill/>
          <a:ln>
            <a:noFill/>
          </a:ln>
        </p:spPr>
      </p:pic>
      <p:sp>
        <p:nvSpPr>
          <p:cNvPr id="113" name="Google Shape;113;g8e71cd4575_1_0"/>
          <p:cNvSpPr txBox="1"/>
          <p:nvPr/>
        </p:nvSpPr>
        <p:spPr>
          <a:xfrm>
            <a:off x="32512250" y="14239375"/>
            <a:ext cx="10146900" cy="7088400"/>
          </a:xfrm>
          <a:prstGeom prst="rect">
            <a:avLst/>
          </a:prstGeom>
          <a:solidFill>
            <a:schemeClr val="lt1"/>
          </a:solidFill>
          <a:ln>
            <a:noFill/>
          </a:ln>
        </p:spPr>
        <p:txBody>
          <a:bodyPr spcFirstLastPara="1" wrap="square" lIns="0" tIns="0" rIns="40625" bIns="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For the future ahead, at least 3 to 5 flights will be flown in a summer to be ready for the upcoming 2023 and 2024 eclipses, with each flight flying different scientific instrumentation.  The measurements conducted by the HAB team will expand upon atmospheric measurements taken in the past, such as temperature measured via wake booms sensors, cosmic ray counts via Geiger–Müller tube, and PND, and barometric pressure readings via pressure sensors for investigations during the 2023 annular and  2024 total solar eclipses.  For these investigations, calibration is necessary to use these sensors for future flights; this will be completed for all sensors by 2023.  The instrumentation will be calibrated and flown for at least two flights prior to the 2023 annular eclipse.</a:t>
            </a:r>
            <a:endParaRPr sz="2400">
              <a:solidFill>
                <a:schemeClr val="dk1"/>
              </a:solidFill>
              <a:latin typeface="Times New Roman"/>
              <a:ea typeface="Times New Roman"/>
              <a:cs typeface="Times New Roman"/>
              <a:sym typeface="Times New Roman"/>
            </a:endParaRPr>
          </a:p>
          <a:p>
            <a:pPr marL="0" lvl="0" indent="0" algn="just" rtl="0">
              <a:lnSpc>
                <a:spcPct val="115000"/>
              </a:lnSpc>
              <a:spcBef>
                <a:spcPts val="100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New cosmic ray instrumentation will be used via SiPMs and pressure sensor measurements during the 2023 annular and 2024 total eclipses. This instrumentation will be tested and optimized through five stratospheric balloon flights by the end of 2022. The new measurements will be improved through the flights prior to the 2023 and 2024 eclipses in order to achieve maximum efficiency for these eclipse flights.</a:t>
            </a:r>
            <a:endParaRPr sz="240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endParaRPr sz="2500">
              <a:solidFill>
                <a:schemeClr val="dk1"/>
              </a:solidFill>
            </a:endParaRPr>
          </a:p>
        </p:txBody>
      </p:sp>
      <p:sp>
        <p:nvSpPr>
          <p:cNvPr id="114" name="Google Shape;114;g8e71cd4575_1_0"/>
          <p:cNvSpPr txBox="1"/>
          <p:nvPr/>
        </p:nvSpPr>
        <p:spPr>
          <a:xfrm>
            <a:off x="32545800" y="22970975"/>
            <a:ext cx="10035000" cy="55353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[1] Swanson, A., Xiong, A., Agrimson, E. P., Mcintosh, G., Smith, K., and Taylor, L., “The Regener-Pfotzer Maximum during a Total Solar Eclipse,” 2017.</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[2] </a:t>
            </a:r>
            <a:r>
              <a:rPr lang="en-US" sz="1200" u="sng">
                <a:solidFill>
                  <a:srgbClr val="1155CC"/>
                </a:solidFill>
                <a:latin typeface="Times New Roman"/>
                <a:ea typeface="Times New Roman"/>
                <a:cs typeface="Times New Roman"/>
                <a:sym typeface="Times New Roman"/>
                <a:hlinkClick r:id="rId16"/>
              </a:rPr>
              <a:t>http://hitoshi.berkeley.edu/129A/Cahn-Goldhaber/chapter2.pdf</a:t>
            </a:r>
            <a:r>
              <a:rPr lang="en-US" sz="1200">
                <a:solidFill>
                  <a:schemeClr val="dk1"/>
                </a:solidFill>
                <a:latin typeface="Times New Roman"/>
                <a:ea typeface="Times New Roman"/>
                <a:cs typeface="Times New Roman"/>
                <a:sym typeface="Times New Roman"/>
              </a:rPr>
              <a:t> retrieved on July 23rd, 2020.</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[3] </a:t>
            </a:r>
            <a:r>
              <a:rPr lang="en-US" sz="1200" u="sng">
                <a:solidFill>
                  <a:srgbClr val="1155CC"/>
                </a:solidFill>
                <a:latin typeface="Times New Roman"/>
                <a:ea typeface="Times New Roman"/>
                <a:cs typeface="Times New Roman"/>
                <a:sym typeface="Times New Roman"/>
                <a:hlinkClick r:id="rId17"/>
              </a:rPr>
              <a:t>https://www.unige.ch/isdc/ferrigno/files/6615/1910/8981/2017-12-17_Lecture_Notes_limited.pdf</a:t>
            </a:r>
            <a:r>
              <a:rPr lang="en-US" sz="1200">
                <a:solidFill>
                  <a:schemeClr val="dk1"/>
                </a:solidFill>
                <a:latin typeface="Times New Roman"/>
                <a:ea typeface="Times New Roman"/>
                <a:cs typeface="Times New Roman"/>
                <a:sym typeface="Times New Roman"/>
              </a:rPr>
              <a:t> retrieved on July 23rd, 2020.</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[4] </a:t>
            </a:r>
            <a:r>
              <a:rPr lang="en-US" sz="1200" u="sng">
                <a:solidFill>
                  <a:srgbClr val="1155CC"/>
                </a:solidFill>
                <a:latin typeface="Times New Roman"/>
                <a:ea typeface="Times New Roman"/>
                <a:cs typeface="Times New Roman"/>
                <a:sym typeface="Times New Roman"/>
                <a:hlinkClick r:id="rId18"/>
              </a:rPr>
              <a:t>https://arxiv.org/pdf/1909.01406v1.pdf</a:t>
            </a:r>
            <a:r>
              <a:rPr lang="en-US" sz="1200">
                <a:solidFill>
                  <a:srgbClr val="1155CC"/>
                </a:solidFill>
                <a:latin typeface="Times New Roman"/>
                <a:ea typeface="Times New Roman"/>
                <a:cs typeface="Times New Roman"/>
                <a:sym typeface="Times New Roman"/>
              </a:rPr>
              <a:t> </a:t>
            </a:r>
            <a:r>
              <a:rPr lang="en-US" sz="1200">
                <a:solidFill>
                  <a:schemeClr val="dk1"/>
                </a:solidFill>
                <a:latin typeface="Times New Roman"/>
                <a:ea typeface="Times New Roman"/>
                <a:cs typeface="Times New Roman"/>
                <a:sym typeface="Times New Roman"/>
              </a:rPr>
              <a:t>retrieved on July 23rd, 2020.</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[5] Rogers, H., “Radiation detection and SiPMs”, 2020.</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[6] Eggert, N., “A Measurement of the Cosmic Muon Decoherence Curve with Silicon photomultipliers,” May 2008.</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200">
                <a:solidFill>
                  <a:srgbClr val="222222"/>
                </a:solidFill>
                <a:highlight>
                  <a:srgbClr val="FFFFFF"/>
                </a:highlight>
                <a:latin typeface="Times New Roman"/>
                <a:ea typeface="Times New Roman"/>
                <a:cs typeface="Times New Roman"/>
                <a:sym typeface="Times New Roman"/>
              </a:rPr>
              <a:t>[7] Tiefenau, H. and Gebbeken, A., “Influence of meteorological balloons on Temperature Measurements with Radiosondes: Nighttime Cooling and Daylight Heating,” J. Atmos. and Oceanic Tech. 6 (36-42), 1989. </a:t>
            </a:r>
            <a:endParaRPr sz="12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[8] </a:t>
            </a:r>
            <a:r>
              <a:rPr lang="en-US" sz="1200" u="sng">
                <a:solidFill>
                  <a:srgbClr val="1155CC"/>
                </a:solidFill>
                <a:latin typeface="Times New Roman"/>
                <a:ea typeface="Times New Roman"/>
                <a:cs typeface="Times New Roman"/>
                <a:sym typeface="Times New Roman"/>
                <a:hlinkClick r:id="rId19"/>
              </a:rPr>
              <a:t>http://via.library.depaul.edu/ahac/2017/poster3/</a:t>
            </a:r>
            <a:r>
              <a:rPr lang="en-US" sz="1200">
                <a:solidFill>
                  <a:schemeClr val="dk1"/>
                </a:solidFill>
                <a:latin typeface="Times New Roman"/>
                <a:ea typeface="Times New Roman"/>
                <a:cs typeface="Times New Roman"/>
                <a:sym typeface="Times New Roman"/>
              </a:rPr>
              <a:t> retrieved on June 9th, 2020.</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[9] Agrimson, E. P., Flaten, J., Smith, K., Gosch, C., Newman, R., Singerhouse, M., Anderson, E., Pratt, A., Blish, M., White, J., and Mcdonald, S., “Continued Exploration of the Thermal Wake Below Ascending High-Altitude Balloons,” 2014.</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[10] Agrimson, E.P., Wiedmeier, A., Ezenagu, N., DuBose, R., Craig, B., Xiong, A., Maki, G., Taylor, A., Lang, R., Sinyigaya, P., Montenegro – Cortez, V., Onyango-Robshaw, V., Smith, K., Flaten, J., McIntosh, G., “Balloon borne stratospheric night-time and day-time thermal wake differential temperature measurements,” 2018.</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[11] Stauffer, R. M., Morris, G. A., Thompson, A. M., Joseph, E., Coetzee, G. J. R., and Nalli, N. R., “Propagation of radiosonde pressure sensor errors to ozonesonde measurements,” Atmospheric Measurement Techniques, vol. 7, 2014, pp. 65–79.</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rgbClr val="222222"/>
              </a:solidFill>
              <a:highlight>
                <a:srgbClr val="FFFFFF"/>
              </a:highlight>
              <a:latin typeface="Times New Roman"/>
              <a:ea typeface="Times New Roman"/>
              <a:cs typeface="Times New Roman"/>
              <a:sym typeface="Times New Roman"/>
            </a:endParaRPr>
          </a:p>
        </p:txBody>
      </p:sp>
      <p:pic>
        <p:nvPicPr>
          <p:cNvPr id="115" name="Google Shape;115;g8e71cd4575_1_0"/>
          <p:cNvPicPr preferRelativeResize="0"/>
          <p:nvPr/>
        </p:nvPicPr>
        <p:blipFill rotWithShape="1">
          <a:blip r:embed="rId20">
            <a:alphaModFix/>
          </a:blip>
          <a:srcRect l="6985" t="15763" b="23865"/>
          <a:stretch/>
        </p:blipFill>
        <p:spPr>
          <a:xfrm>
            <a:off x="24351387" y="24590413"/>
            <a:ext cx="4778849" cy="799343"/>
          </a:xfrm>
          <a:prstGeom prst="rect">
            <a:avLst/>
          </a:prstGeom>
          <a:noFill/>
          <a:ln>
            <a:noFill/>
          </a:ln>
        </p:spPr>
      </p:pic>
      <p:pic>
        <p:nvPicPr>
          <p:cNvPr id="116" name="Google Shape;116;g8e71cd4575_1_0"/>
          <p:cNvPicPr preferRelativeResize="0"/>
          <p:nvPr/>
        </p:nvPicPr>
        <p:blipFill rotWithShape="1">
          <a:blip r:embed="rId21">
            <a:alphaModFix/>
          </a:blip>
          <a:srcRect l="11436" t="19192" r="15346" b="28266"/>
          <a:stretch/>
        </p:blipFill>
        <p:spPr>
          <a:xfrm>
            <a:off x="22721187" y="26500114"/>
            <a:ext cx="3806039" cy="737950"/>
          </a:xfrm>
          <a:prstGeom prst="rect">
            <a:avLst/>
          </a:prstGeom>
          <a:noFill/>
          <a:ln>
            <a:noFill/>
          </a:ln>
        </p:spPr>
      </p:pic>
      <p:pic>
        <p:nvPicPr>
          <p:cNvPr id="117" name="Google Shape;117;g8e71cd4575_1_0"/>
          <p:cNvPicPr preferRelativeResize="0"/>
          <p:nvPr/>
        </p:nvPicPr>
        <p:blipFill rotWithShape="1">
          <a:blip r:embed="rId22">
            <a:alphaModFix/>
          </a:blip>
          <a:srcRect l="18152" r="14814" b="9239"/>
          <a:stretch/>
        </p:blipFill>
        <p:spPr>
          <a:xfrm>
            <a:off x="27720676" y="26096788"/>
            <a:ext cx="2020299" cy="475455"/>
          </a:xfrm>
          <a:prstGeom prst="rect">
            <a:avLst/>
          </a:prstGeom>
          <a:noFill/>
          <a:ln>
            <a:noFill/>
          </a:ln>
        </p:spPr>
      </p:pic>
      <p:pic>
        <p:nvPicPr>
          <p:cNvPr id="118" name="Google Shape;118;g8e71cd4575_1_0"/>
          <p:cNvPicPr preferRelativeResize="0"/>
          <p:nvPr/>
        </p:nvPicPr>
        <p:blipFill rotWithShape="1">
          <a:blip r:embed="rId23">
            <a:alphaModFix/>
          </a:blip>
          <a:srcRect l="6507"/>
          <a:stretch/>
        </p:blipFill>
        <p:spPr>
          <a:xfrm>
            <a:off x="27701551" y="26501864"/>
            <a:ext cx="1799760" cy="402325"/>
          </a:xfrm>
          <a:prstGeom prst="rect">
            <a:avLst/>
          </a:prstGeom>
          <a:noFill/>
          <a:ln>
            <a:noFill/>
          </a:ln>
        </p:spPr>
      </p:pic>
      <p:pic>
        <p:nvPicPr>
          <p:cNvPr id="119" name="Google Shape;119;g8e71cd4575_1_0"/>
          <p:cNvPicPr preferRelativeResize="0"/>
          <p:nvPr/>
        </p:nvPicPr>
        <p:blipFill rotWithShape="1">
          <a:blip r:embed="rId24">
            <a:alphaModFix/>
          </a:blip>
          <a:srcRect l="10428" t="17621" r="5125" b="12227"/>
          <a:stretch/>
        </p:blipFill>
        <p:spPr>
          <a:xfrm>
            <a:off x="27309525" y="26819402"/>
            <a:ext cx="2842591" cy="315350"/>
          </a:xfrm>
          <a:prstGeom prst="rect">
            <a:avLst/>
          </a:prstGeom>
          <a:noFill/>
          <a:ln>
            <a:noFill/>
          </a:ln>
        </p:spPr>
      </p:pic>
      <p:pic>
        <p:nvPicPr>
          <p:cNvPr id="120" name="Google Shape;120;g8e71cd4575_1_0"/>
          <p:cNvPicPr preferRelativeResize="0"/>
          <p:nvPr/>
        </p:nvPicPr>
        <p:blipFill>
          <a:blip r:embed="rId25">
            <a:alphaModFix/>
          </a:blip>
          <a:stretch>
            <a:fillRect/>
          </a:stretch>
        </p:blipFill>
        <p:spPr>
          <a:xfrm>
            <a:off x="22535803" y="28348431"/>
            <a:ext cx="3347399" cy="639944"/>
          </a:xfrm>
          <a:prstGeom prst="rect">
            <a:avLst/>
          </a:prstGeom>
          <a:noFill/>
          <a:ln>
            <a:noFill/>
          </a:ln>
        </p:spPr>
      </p:pic>
      <p:pic>
        <p:nvPicPr>
          <p:cNvPr id="121" name="Google Shape;121;g8e71cd4575_1_0"/>
          <p:cNvPicPr preferRelativeResize="0"/>
          <p:nvPr/>
        </p:nvPicPr>
        <p:blipFill>
          <a:blip r:embed="rId26">
            <a:alphaModFix/>
          </a:blip>
          <a:stretch>
            <a:fillRect/>
          </a:stretch>
        </p:blipFill>
        <p:spPr>
          <a:xfrm>
            <a:off x="25669106" y="28152163"/>
            <a:ext cx="5729993" cy="402325"/>
          </a:xfrm>
          <a:prstGeom prst="rect">
            <a:avLst/>
          </a:prstGeom>
          <a:noFill/>
          <a:ln>
            <a:noFill/>
          </a:ln>
        </p:spPr>
      </p:pic>
      <p:pic>
        <p:nvPicPr>
          <p:cNvPr id="122" name="Google Shape;122;g8e71cd4575_1_0"/>
          <p:cNvPicPr preferRelativeResize="0"/>
          <p:nvPr/>
        </p:nvPicPr>
        <p:blipFill>
          <a:blip r:embed="rId27">
            <a:alphaModFix/>
          </a:blip>
          <a:stretch>
            <a:fillRect/>
          </a:stretch>
        </p:blipFill>
        <p:spPr>
          <a:xfrm>
            <a:off x="25991163" y="28561675"/>
            <a:ext cx="5174162" cy="639950"/>
          </a:xfrm>
          <a:prstGeom prst="rect">
            <a:avLst/>
          </a:prstGeom>
          <a:noFill/>
          <a:ln>
            <a:noFill/>
          </a:ln>
        </p:spPr>
      </p:pic>
      <p:pic>
        <p:nvPicPr>
          <p:cNvPr id="123" name="Google Shape;123;g8e71cd4575_1_0"/>
          <p:cNvPicPr preferRelativeResize="0"/>
          <p:nvPr/>
        </p:nvPicPr>
        <p:blipFill rotWithShape="1">
          <a:blip r:embed="rId28">
            <a:alphaModFix/>
          </a:blip>
          <a:srcRect l="6827" t="24339" r="3333" b="23462"/>
          <a:stretch/>
        </p:blipFill>
        <p:spPr>
          <a:xfrm>
            <a:off x="27539375" y="27127226"/>
            <a:ext cx="2921078" cy="315350"/>
          </a:xfrm>
          <a:prstGeom prst="rect">
            <a:avLst/>
          </a:prstGeom>
          <a:noFill/>
          <a:ln>
            <a:noFill/>
          </a:ln>
        </p:spPr>
      </p:pic>
      <p:pic>
        <p:nvPicPr>
          <p:cNvPr id="124" name="Google Shape;124;g8e71cd4575_1_0"/>
          <p:cNvPicPr preferRelativeResize="0"/>
          <p:nvPr/>
        </p:nvPicPr>
        <p:blipFill>
          <a:blip r:embed="rId29">
            <a:alphaModFix/>
          </a:blip>
          <a:stretch>
            <a:fillRect/>
          </a:stretch>
        </p:blipFill>
        <p:spPr>
          <a:xfrm>
            <a:off x="26814575" y="29217391"/>
            <a:ext cx="4157451" cy="483909"/>
          </a:xfrm>
          <a:prstGeom prst="rect">
            <a:avLst/>
          </a:prstGeom>
          <a:noFill/>
          <a:ln>
            <a:noFill/>
          </a:ln>
        </p:spPr>
      </p:pic>
      <p:sp>
        <p:nvSpPr>
          <p:cNvPr id="125" name="Google Shape;125;g8e71cd4575_1_0"/>
          <p:cNvSpPr txBox="1"/>
          <p:nvPr/>
        </p:nvSpPr>
        <p:spPr>
          <a:xfrm>
            <a:off x="22783725" y="23913100"/>
            <a:ext cx="8332500" cy="79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latin typeface="Times New Roman"/>
                <a:ea typeface="Times New Roman"/>
                <a:cs typeface="Times New Roman"/>
                <a:sym typeface="Times New Roman"/>
              </a:rPr>
              <a:t>The equation for gravity (g) as a function of latitude (φ) is given by WGS-84 ellipsoid expression. </a:t>
            </a:r>
            <a:endParaRPr sz="22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000"/>
          </a:p>
        </p:txBody>
      </p:sp>
      <p:sp>
        <p:nvSpPr>
          <p:cNvPr id="126" name="Google Shape;126;g8e71cd4575_1_0"/>
          <p:cNvSpPr txBox="1"/>
          <p:nvPr/>
        </p:nvSpPr>
        <p:spPr>
          <a:xfrm>
            <a:off x="22783725" y="25304775"/>
            <a:ext cx="8192700" cy="708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latin typeface="Times New Roman"/>
                <a:ea typeface="Times New Roman"/>
                <a:cs typeface="Times New Roman"/>
                <a:sym typeface="Times New Roman"/>
              </a:rPr>
              <a:t>The equation for gravity (g</a:t>
            </a:r>
            <a:r>
              <a:rPr lang="en-US" sz="2200" i="1" baseline="-25000">
                <a:latin typeface="Times New Roman"/>
                <a:ea typeface="Times New Roman"/>
                <a:cs typeface="Times New Roman"/>
                <a:sym typeface="Times New Roman"/>
              </a:rPr>
              <a:t>H</a:t>
            </a:r>
            <a:r>
              <a:rPr lang="en-US" sz="2200">
                <a:latin typeface="Times New Roman"/>
                <a:ea typeface="Times New Roman"/>
                <a:cs typeface="Times New Roman"/>
                <a:sym typeface="Times New Roman"/>
              </a:rPr>
              <a:t>) as a function of altitude is given by the following expression were G is the universal gravitational constant, M</a:t>
            </a:r>
            <a:r>
              <a:rPr lang="en-US" sz="2200" baseline="-25000">
                <a:latin typeface="Times New Roman"/>
                <a:ea typeface="Times New Roman"/>
                <a:cs typeface="Times New Roman"/>
                <a:sym typeface="Times New Roman"/>
              </a:rPr>
              <a:t>E</a:t>
            </a:r>
            <a:r>
              <a:rPr lang="en-US" sz="2200">
                <a:latin typeface="Times New Roman"/>
                <a:ea typeface="Times New Roman"/>
                <a:cs typeface="Times New Roman"/>
                <a:sym typeface="Times New Roman"/>
              </a:rPr>
              <a:t>  is the mass of the Earth.</a:t>
            </a:r>
            <a:endParaRPr sz="2200">
              <a:latin typeface="Times New Roman"/>
              <a:ea typeface="Times New Roman"/>
              <a:cs typeface="Times New Roman"/>
              <a:sym typeface="Times New Roman"/>
            </a:endParaRPr>
          </a:p>
        </p:txBody>
      </p:sp>
      <p:sp>
        <p:nvSpPr>
          <p:cNvPr id="127" name="Google Shape;127;g8e71cd4575_1_0"/>
          <p:cNvSpPr txBox="1"/>
          <p:nvPr/>
        </p:nvSpPr>
        <p:spPr>
          <a:xfrm>
            <a:off x="22816113" y="27454713"/>
            <a:ext cx="7959900" cy="7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latin typeface="Times New Roman"/>
                <a:ea typeface="Times New Roman"/>
                <a:cs typeface="Times New Roman"/>
                <a:sym typeface="Times New Roman"/>
              </a:rPr>
              <a:t>The equation for GPS pressure calculated altitude given by the following expression [11].</a:t>
            </a:r>
            <a:endParaRPr sz="2200">
              <a:latin typeface="Times New Roman"/>
              <a:ea typeface="Times New Roman"/>
              <a:cs typeface="Times New Roman"/>
              <a:sym typeface="Times New Roman"/>
            </a:endParaRPr>
          </a:p>
        </p:txBody>
      </p:sp>
      <p:pic>
        <p:nvPicPr>
          <p:cNvPr id="128" name="Google Shape;128;g8e71cd4575_1_0"/>
          <p:cNvPicPr preferRelativeResize="0"/>
          <p:nvPr/>
        </p:nvPicPr>
        <p:blipFill>
          <a:blip r:embed="rId30">
            <a:alphaModFix/>
          </a:blip>
          <a:stretch>
            <a:fillRect/>
          </a:stretch>
        </p:blipFill>
        <p:spPr>
          <a:xfrm>
            <a:off x="16865700" y="25894575"/>
            <a:ext cx="4241650" cy="3083995"/>
          </a:xfrm>
          <a:prstGeom prst="rect">
            <a:avLst/>
          </a:prstGeom>
          <a:noFill/>
          <a:ln>
            <a:noFill/>
          </a:ln>
        </p:spPr>
      </p:pic>
      <p:pic>
        <p:nvPicPr>
          <p:cNvPr id="129" name="Google Shape;129;g8e71cd4575_1_0"/>
          <p:cNvPicPr preferRelativeResize="0"/>
          <p:nvPr/>
        </p:nvPicPr>
        <p:blipFill rotWithShape="1">
          <a:blip r:embed="rId31">
            <a:alphaModFix/>
          </a:blip>
          <a:srcRect l="40970" t="11956" r="39584"/>
          <a:stretch/>
        </p:blipFill>
        <p:spPr>
          <a:xfrm rot="5400000">
            <a:off x="18169341" y="28790171"/>
            <a:ext cx="1386850" cy="4703300"/>
          </a:xfrm>
          <a:prstGeom prst="rect">
            <a:avLst/>
          </a:prstGeom>
          <a:noFill/>
          <a:ln>
            <a:noFill/>
          </a:ln>
        </p:spPr>
      </p:pic>
      <p:pic>
        <p:nvPicPr>
          <p:cNvPr id="130" name="Google Shape;130;g8e71cd4575_1_0"/>
          <p:cNvPicPr preferRelativeResize="0"/>
          <p:nvPr/>
        </p:nvPicPr>
        <p:blipFill>
          <a:blip r:embed="rId32">
            <a:alphaModFix/>
          </a:blip>
          <a:stretch>
            <a:fillRect/>
          </a:stretch>
        </p:blipFill>
        <p:spPr>
          <a:xfrm>
            <a:off x="12560375" y="12361011"/>
            <a:ext cx="4778850" cy="3335452"/>
          </a:xfrm>
          <a:prstGeom prst="rect">
            <a:avLst/>
          </a:prstGeom>
          <a:noFill/>
          <a:ln>
            <a:noFill/>
          </a:ln>
        </p:spPr>
      </p:pic>
      <p:sp>
        <p:nvSpPr>
          <p:cNvPr id="131" name="Google Shape;131;g8e71cd4575_1_0"/>
          <p:cNvSpPr txBox="1"/>
          <p:nvPr/>
        </p:nvSpPr>
        <p:spPr>
          <a:xfrm flipH="1">
            <a:off x="33039800" y="11806363"/>
            <a:ext cx="91494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latin typeface="Times New Roman"/>
                <a:ea typeface="Times New Roman"/>
                <a:cs typeface="Times New Roman"/>
                <a:sym typeface="Times New Roman"/>
              </a:rPr>
              <a:t>Figure 12 ASTRA flight planner prediction from July 28th, 2020 at 10:00 AM [</a:t>
            </a:r>
            <a:r>
              <a:rPr lang="en-US" sz="2200" u="sng">
                <a:solidFill>
                  <a:schemeClr val="hlink"/>
                </a:solidFill>
                <a:latin typeface="Times New Roman"/>
                <a:ea typeface="Times New Roman"/>
                <a:cs typeface="Times New Roman"/>
                <a:sym typeface="Times New Roman"/>
                <a:hlinkClick r:id="rId33"/>
              </a:rPr>
              <a:t>http://astra-planner.soton.ac.uk/</a:t>
            </a:r>
            <a:r>
              <a:rPr lang="en-US" sz="2200">
                <a:latin typeface="Times New Roman"/>
                <a:ea typeface="Times New Roman"/>
                <a:cs typeface="Times New Roman"/>
                <a:sym typeface="Times New Roman"/>
              </a:rPr>
              <a:t>].</a:t>
            </a:r>
            <a:endParaRPr sz="2200">
              <a:latin typeface="Times New Roman"/>
              <a:ea typeface="Times New Roman"/>
              <a:cs typeface="Times New Roman"/>
              <a:sym typeface="Times New Roman"/>
            </a:endParaRPr>
          </a:p>
        </p:txBody>
      </p:sp>
      <p:sp>
        <p:nvSpPr>
          <p:cNvPr id="132" name="Google Shape;132;g8e71cd4575_1_0"/>
          <p:cNvSpPr txBox="1"/>
          <p:nvPr/>
        </p:nvSpPr>
        <p:spPr>
          <a:xfrm>
            <a:off x="-4254075" y="3139900"/>
            <a:ext cx="2279100" cy="7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8e71cd4575_1_0"/>
          <p:cNvSpPr txBox="1"/>
          <p:nvPr/>
        </p:nvSpPr>
        <p:spPr>
          <a:xfrm>
            <a:off x="12622750" y="15881275"/>
            <a:ext cx="4778700" cy="21225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300">
                <a:solidFill>
                  <a:schemeClr val="dk1"/>
                </a:solidFill>
                <a:latin typeface="Times New Roman"/>
                <a:ea typeface="Times New Roman"/>
                <a:cs typeface="Times New Roman"/>
                <a:sym typeface="Times New Roman"/>
              </a:rPr>
              <a:t>Figure 4 Graph from July 27th, 2019. The quad configuration contains vertically and horizontally orientated G-M tubes. Red lines indicate the theoretical range of the R-P maximum.</a:t>
            </a:r>
            <a:endParaRPr sz="2300"/>
          </a:p>
        </p:txBody>
      </p:sp>
      <p:sp>
        <p:nvSpPr>
          <p:cNvPr id="134" name="Google Shape;134;g8e71cd4575_1_0"/>
          <p:cNvSpPr txBox="1"/>
          <p:nvPr/>
        </p:nvSpPr>
        <p:spPr>
          <a:xfrm>
            <a:off x="22280800" y="15251050"/>
            <a:ext cx="4965900" cy="70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latin typeface="Times New Roman"/>
                <a:ea typeface="Times New Roman"/>
                <a:cs typeface="Times New Roman"/>
                <a:sym typeface="Times New Roman"/>
              </a:rPr>
              <a:t>Figure 10 Wake boom flights data during the 2017 Total Solar Eclipse graph [10].</a:t>
            </a:r>
            <a:endParaRPr sz="2200">
              <a:latin typeface="Times New Roman"/>
              <a:ea typeface="Times New Roman"/>
              <a:cs typeface="Times New Roman"/>
              <a:sym typeface="Times New Roman"/>
            </a:endParaRPr>
          </a:p>
        </p:txBody>
      </p:sp>
      <p:sp>
        <p:nvSpPr>
          <p:cNvPr id="135" name="Google Shape;135;g8e71cd4575_1_0"/>
          <p:cNvSpPr txBox="1"/>
          <p:nvPr/>
        </p:nvSpPr>
        <p:spPr>
          <a:xfrm>
            <a:off x="22643950" y="7126350"/>
            <a:ext cx="8332500" cy="5322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latin typeface="Times New Roman"/>
                <a:ea typeface="Times New Roman"/>
                <a:cs typeface="Times New Roman"/>
                <a:sym typeface="Times New Roman"/>
              </a:rPr>
              <a:t>Figure 9 Wake boom comprised of thermistor and digital band-gap sensors from  July 28th, 2020.</a:t>
            </a:r>
            <a:endParaRPr sz="2200">
              <a:latin typeface="Times New Roman"/>
              <a:ea typeface="Times New Roman"/>
              <a:cs typeface="Times New Roman"/>
              <a:sym typeface="Times New Roman"/>
            </a:endParaRPr>
          </a:p>
        </p:txBody>
      </p:sp>
      <p:sp>
        <p:nvSpPr>
          <p:cNvPr id="136" name="Google Shape;136;g8e71cd4575_1_0"/>
          <p:cNvSpPr txBox="1"/>
          <p:nvPr/>
        </p:nvSpPr>
        <p:spPr>
          <a:xfrm>
            <a:off x="26248450" y="30145475"/>
            <a:ext cx="4965900" cy="118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latin typeface="Times New Roman"/>
                <a:ea typeface="Times New Roman"/>
                <a:cs typeface="Times New Roman"/>
                <a:sym typeface="Times New Roman"/>
              </a:rPr>
              <a:t>Figure 12 Pressure graph from 12:00 pm launch August 21st, 2017.  </a:t>
            </a:r>
            <a:endParaRPr sz="2200">
              <a:latin typeface="Times New Roman"/>
              <a:ea typeface="Times New Roman"/>
              <a:cs typeface="Times New Roman"/>
              <a:sym typeface="Times New Roman"/>
            </a:endParaRPr>
          </a:p>
        </p:txBody>
      </p:sp>
      <p:sp>
        <p:nvSpPr>
          <p:cNvPr id="137" name="Google Shape;137;g8e71cd4575_1_0"/>
          <p:cNvSpPr txBox="1"/>
          <p:nvPr/>
        </p:nvSpPr>
        <p:spPr>
          <a:xfrm>
            <a:off x="17898913" y="17245025"/>
            <a:ext cx="3347400" cy="7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latin typeface="Times New Roman"/>
                <a:ea typeface="Times New Roman"/>
                <a:cs typeface="Times New Roman"/>
                <a:sym typeface="Times New Roman"/>
              </a:rPr>
              <a:t>Figure 5 Contents of the quad payload.</a:t>
            </a:r>
            <a:endParaRPr sz="2200">
              <a:latin typeface="Times New Roman"/>
              <a:ea typeface="Times New Roman"/>
              <a:cs typeface="Times New Roman"/>
              <a:sym typeface="Times New Roman"/>
            </a:endParaRPr>
          </a:p>
        </p:txBody>
      </p:sp>
      <p:sp>
        <p:nvSpPr>
          <p:cNvPr id="138" name="Google Shape;138;g8e71cd4575_1_0"/>
          <p:cNvSpPr txBox="1"/>
          <p:nvPr/>
        </p:nvSpPr>
        <p:spPr>
          <a:xfrm>
            <a:off x="27950900" y="15204125"/>
            <a:ext cx="3448200" cy="79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200">
                <a:solidFill>
                  <a:schemeClr val="dk1"/>
                </a:solidFill>
                <a:latin typeface="Times New Roman"/>
                <a:ea typeface="Times New Roman"/>
                <a:cs typeface="Times New Roman"/>
                <a:sym typeface="Times New Roman"/>
              </a:rPr>
              <a:t>Figure 11 Anatomy of a wake boom.</a:t>
            </a:r>
            <a:endParaRPr sz="2200">
              <a:latin typeface="Times New Roman"/>
              <a:ea typeface="Times New Roman"/>
              <a:cs typeface="Times New Roman"/>
              <a:sym typeface="Times New Roman"/>
            </a:endParaRPr>
          </a:p>
        </p:txBody>
      </p:sp>
      <p:sp>
        <p:nvSpPr>
          <p:cNvPr id="139" name="Google Shape;139;g8e71cd4575_1_0"/>
          <p:cNvSpPr txBox="1"/>
          <p:nvPr/>
        </p:nvSpPr>
        <p:spPr>
          <a:xfrm>
            <a:off x="12829579" y="29161525"/>
            <a:ext cx="3069900" cy="7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latin typeface="Times New Roman"/>
                <a:ea typeface="Times New Roman"/>
                <a:cs typeface="Times New Roman"/>
                <a:sym typeface="Times New Roman"/>
              </a:rPr>
              <a:t>Figure 6 SiPM image from July 28, 2020.</a:t>
            </a:r>
            <a:endParaRPr sz="2200">
              <a:latin typeface="Times New Roman"/>
              <a:ea typeface="Times New Roman"/>
              <a:cs typeface="Times New Roman"/>
              <a:sym typeface="Times New Roman"/>
            </a:endParaRPr>
          </a:p>
        </p:txBody>
      </p:sp>
      <p:sp>
        <p:nvSpPr>
          <p:cNvPr id="140" name="Google Shape;140;g8e71cd4575_1_0"/>
          <p:cNvSpPr txBox="1"/>
          <p:nvPr/>
        </p:nvSpPr>
        <p:spPr>
          <a:xfrm>
            <a:off x="1210925" y="27623113"/>
            <a:ext cx="3448200" cy="134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latin typeface="Times New Roman"/>
                <a:ea typeface="Times New Roman"/>
                <a:cs typeface="Times New Roman"/>
                <a:sym typeface="Times New Roman"/>
              </a:rPr>
              <a:t>Figure 1 Payload contents with the Personal Neutron Dosimeter.  </a:t>
            </a:r>
            <a:endParaRPr sz="2200">
              <a:latin typeface="Times New Roman"/>
              <a:ea typeface="Times New Roman"/>
              <a:cs typeface="Times New Roman"/>
              <a:sym typeface="Times New Roman"/>
            </a:endParaRPr>
          </a:p>
        </p:txBody>
      </p:sp>
      <p:sp>
        <p:nvSpPr>
          <p:cNvPr id="141" name="Google Shape;141;g8e71cd4575_1_0"/>
          <p:cNvSpPr txBox="1"/>
          <p:nvPr/>
        </p:nvSpPr>
        <p:spPr>
          <a:xfrm>
            <a:off x="12977558" y="30514775"/>
            <a:ext cx="3311700" cy="101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300">
                <a:solidFill>
                  <a:schemeClr val="dk1"/>
                </a:solidFill>
                <a:latin typeface="Times New Roman"/>
                <a:ea typeface="Times New Roman"/>
                <a:cs typeface="Times New Roman"/>
                <a:sym typeface="Times New Roman"/>
              </a:rPr>
              <a:t>Figure 8 Depicts the bubbles created within the PND Tube.</a:t>
            </a:r>
            <a:endParaRPr sz="2300"/>
          </a:p>
        </p:txBody>
      </p:sp>
      <p:sp>
        <p:nvSpPr>
          <p:cNvPr id="142" name="Google Shape;142;g8e71cd4575_1_0"/>
          <p:cNvSpPr txBox="1"/>
          <p:nvPr/>
        </p:nvSpPr>
        <p:spPr>
          <a:xfrm>
            <a:off x="16752825" y="28951475"/>
            <a:ext cx="4703400" cy="12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latin typeface="Times New Roman"/>
                <a:ea typeface="Times New Roman"/>
                <a:cs typeface="Times New Roman"/>
                <a:sym typeface="Times New Roman"/>
              </a:rPr>
              <a:t>Figure 7 2019 PND data (yellow) </a:t>
            </a:r>
            <a:r>
              <a:rPr lang="en-US" sz="22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depicts</a:t>
            </a:r>
            <a:r>
              <a:rPr lang="en-US" sz="2200">
                <a:latin typeface="Times New Roman"/>
                <a:ea typeface="Times New Roman"/>
                <a:cs typeface="Times New Roman"/>
                <a:sym typeface="Times New Roman"/>
              </a:rPr>
              <a:t> all of the bubbles recorded. Average omnidirectional G-M data (blue).</a:t>
            </a:r>
            <a:endParaRPr sz="2200">
              <a:latin typeface="Times New Roman"/>
              <a:ea typeface="Times New Roman"/>
              <a:cs typeface="Times New Roman"/>
              <a:sym typeface="Times New Roman"/>
            </a:endParaRPr>
          </a:p>
        </p:txBody>
      </p:sp>
      <p:sp>
        <p:nvSpPr>
          <p:cNvPr id="143" name="Google Shape;143;g8e71cd4575_1_0"/>
          <p:cNvSpPr txBox="1"/>
          <p:nvPr/>
        </p:nvSpPr>
        <p:spPr>
          <a:xfrm>
            <a:off x="4733425" y="27747350"/>
            <a:ext cx="3347400" cy="11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latin typeface="Times New Roman"/>
                <a:ea typeface="Times New Roman"/>
                <a:cs typeface="Times New Roman"/>
                <a:sym typeface="Times New Roman"/>
              </a:rPr>
              <a:t>Figure 2 The quad payload configuration contents. </a:t>
            </a:r>
            <a:endParaRPr sz="2200">
              <a:latin typeface="Times New Roman"/>
              <a:ea typeface="Times New Roman"/>
              <a:cs typeface="Times New Roman"/>
              <a:sym typeface="Times New Roman"/>
            </a:endParaRPr>
          </a:p>
        </p:txBody>
      </p:sp>
      <p:sp>
        <p:nvSpPr>
          <p:cNvPr id="144" name="Google Shape;144;g8e71cd4575_1_0"/>
          <p:cNvSpPr txBox="1"/>
          <p:nvPr/>
        </p:nvSpPr>
        <p:spPr>
          <a:xfrm>
            <a:off x="8155125" y="27701725"/>
            <a:ext cx="3347400" cy="11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latin typeface="Times New Roman"/>
                <a:ea typeface="Times New Roman"/>
                <a:cs typeface="Times New Roman"/>
                <a:sym typeface="Times New Roman"/>
              </a:rPr>
              <a:t>Figure 3 Payload ascending into the stratosphere. </a:t>
            </a:r>
            <a:endParaRPr sz="22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2427</Words>
  <Application>Microsoft Office PowerPoint</Application>
  <PresentationFormat>Custom</PresentationFormat>
  <Paragraphs>284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vt:lpstr>
      <vt:lpstr>Times New Roman</vt:lpstr>
      <vt:lpstr>Title &amp; Bullets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Callie Korzeniowski</dc:creator>
  <cp:lastModifiedBy>Agrimson, Erick P.</cp:lastModifiedBy>
  <cp:revision>1</cp:revision>
  <dcterms:modified xsi:type="dcterms:W3CDTF">2022-08-25T19:10:03Z</dcterms:modified>
</cp:coreProperties>
</file>